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74" r:id="rId5"/>
    <p:sldId id="260" r:id="rId6"/>
    <p:sldId id="275" r:id="rId7"/>
    <p:sldId id="287" r:id="rId8"/>
    <p:sldId id="276" r:id="rId9"/>
    <p:sldId id="277" r:id="rId10"/>
    <p:sldId id="290" r:id="rId11"/>
    <p:sldId id="289" r:id="rId12"/>
    <p:sldId id="258" r:id="rId13"/>
    <p:sldId id="278" r:id="rId14"/>
    <p:sldId id="262" r:id="rId15"/>
    <p:sldId id="271" r:id="rId16"/>
    <p:sldId id="282" r:id="rId17"/>
    <p:sldId id="283" r:id="rId18"/>
    <p:sldId id="281" r:id="rId19"/>
    <p:sldId id="270" r:id="rId20"/>
    <p:sldId id="280" r:id="rId21"/>
    <p:sldId id="279" r:id="rId22"/>
    <p:sldId id="284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455A20-5CC9-4578-99B7-1DB5A87AF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68413D2-EAEC-45D7-A74A-02BA761302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83C5AA-6B24-459A-938C-AA2851731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6B14-7CC1-4093-8165-DC7D266AC3FF}" type="datetimeFigureOut">
              <a:rPr lang="fr-FR" smtClean="0"/>
              <a:t>04/12/2023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B2022E-30D0-40B9-A2DF-6AA98F0CC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77FE75-45F7-48ED-8C8B-1AF4BD83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0A3AB-FE96-4D5A-95BD-F1C829DB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537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71FBB4-4152-4EB7-BBAF-E601564F2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820F248-E59E-4BEE-87EB-F729D8A4A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2716A6-E35E-414D-8C58-5EB7304DF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6B14-7CC1-4093-8165-DC7D266AC3FF}" type="datetimeFigureOut">
              <a:rPr lang="fr-FR" smtClean="0"/>
              <a:t>04/12/2023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3113DB-A705-4893-95E5-CD21A6B9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B953A3-972D-45E6-83BC-50D0E56E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0A3AB-FE96-4D5A-95BD-F1C829DB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152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8F02F6B-61DD-42D3-A690-FADDF37B8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4D6B31-64B5-4C2D-8D6C-E3FFAAEEF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FA44B8-2D26-4C59-8D3C-F6DDB2B6F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6B14-7CC1-4093-8165-DC7D266AC3FF}" type="datetimeFigureOut">
              <a:rPr lang="fr-FR" smtClean="0"/>
              <a:t>04/12/2023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679B32-317A-4973-831C-F4B3D8363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210674-A83D-4600-ABF2-0BA7663FA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0A3AB-FE96-4D5A-95BD-F1C829DB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649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042A77-9C0E-4991-A5AB-5E7929078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ABDF87-FBF4-430F-A1CD-60320AB65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0C721F-369A-43F7-8CCE-982D8A650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6B14-7CC1-4093-8165-DC7D266AC3FF}" type="datetimeFigureOut">
              <a:rPr lang="fr-FR" smtClean="0"/>
              <a:t>04/12/2023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90FC6D-23E3-44CC-AC3A-CD0D97BEA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CE5BE3-9D0C-4E25-9801-A234A560D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0A3AB-FE96-4D5A-95BD-F1C829DB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264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EE2D08-C1FE-4578-8E38-D75C715AA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9050D48-1ACA-4BEB-A62A-620600475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F6914C-791F-417E-B71A-1E91D40FB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6B14-7CC1-4093-8165-DC7D266AC3FF}" type="datetimeFigureOut">
              <a:rPr lang="fr-FR" smtClean="0"/>
              <a:t>04/12/2023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BD2A5E-3A9B-4C74-B7F7-B67BA097F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FFC7CB-EB62-4B80-BEC1-6C5CF2F35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0A3AB-FE96-4D5A-95BD-F1C829DB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0928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589009-D3F5-4079-BA50-7DD9DDDC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6F2B79-F4ED-4AF8-A4AD-4F7FBBF60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788190-BD13-4AA3-9D1E-387EB50E8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502092-B2D3-46AB-911A-EF7ABB911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6B14-7CC1-4093-8165-DC7D266AC3FF}" type="datetimeFigureOut">
              <a:rPr lang="fr-FR" smtClean="0"/>
              <a:t>04/12/2023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34B9AC-980D-493A-B530-758C14C85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6DE8FA-165E-4E1D-80F2-487644F6F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0A3AB-FE96-4D5A-95BD-F1C829DB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467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4DCAFB-8200-4B2D-BDAE-E32D5E1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CA0CED-F741-4C24-85A2-DA79CD4F0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2109570-699A-4E0D-9F52-6277F9196F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A6D3A7-891D-4652-B99B-4CA6128467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5DEE206-E30C-4A4C-BBF0-41DF26611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A3E67FB-C031-4AFE-A12E-AD7251917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6B14-7CC1-4093-8165-DC7D266AC3FF}" type="datetimeFigureOut">
              <a:rPr lang="fr-FR" smtClean="0"/>
              <a:t>04/12/2023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4BD4CF4-5BBC-4D2D-A491-4CE7603E7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2A6BAE3-CE8B-4995-8C73-0862F0E29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0A3AB-FE96-4D5A-95BD-F1C829DB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379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A5D2CB-1EC4-4209-8101-45074D468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B635D39-2E7A-4FF4-9B17-15BA29E3B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6B14-7CC1-4093-8165-DC7D266AC3FF}" type="datetimeFigureOut">
              <a:rPr lang="fr-FR" smtClean="0"/>
              <a:t>04/12/2023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EB3DE65-5634-4083-A5E9-F2A64F83B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1913F8-3DE4-44B1-B110-C93D158A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0A3AB-FE96-4D5A-95BD-F1C829DB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719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BA47BA5-0ACA-4E7A-B2DD-CC5A975B8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6B14-7CC1-4093-8165-DC7D266AC3FF}" type="datetimeFigureOut">
              <a:rPr lang="fr-FR" smtClean="0"/>
              <a:t>04/12/2023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C562237-4352-4EA0-A449-53CEF6F69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F2F2B6-F92E-4073-9EF5-E9BD9C776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0A3AB-FE96-4D5A-95BD-F1C829DB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93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A4321B-B3D1-485A-AFC1-5F873791D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A62BE6-479D-453D-B18A-C1119AF1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9F510B5-D9EA-4268-BAFA-3131ED751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A1CF35-AB49-4C06-99A0-E820AAC8D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6B14-7CC1-4093-8165-DC7D266AC3FF}" type="datetimeFigureOut">
              <a:rPr lang="fr-FR" smtClean="0"/>
              <a:t>04/12/2023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3F9F340-AABD-464E-8A5A-4809A5789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EC19D2-D8ED-499D-B23E-269CE875E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0A3AB-FE96-4D5A-95BD-F1C829DB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993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74DE45-6228-45BC-91B1-EA5B6FCC4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29270DB-CEFB-482E-8FAE-35D2751F74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C8D25E-CC4A-4640-A3FE-063EB9D53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D46DEC1-9C91-4460-8705-C0F79BE3C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6B14-7CC1-4093-8165-DC7D266AC3FF}" type="datetimeFigureOut">
              <a:rPr lang="fr-FR" smtClean="0"/>
              <a:t>04/12/2023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880415-4468-4CBC-AB44-4DCC8E563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A73B39-5676-4F0D-900B-7FA7D28CF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0A3AB-FE96-4D5A-95BD-F1C829DB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555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2F465A9-222B-497C-A826-E67B8188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C3087A-D674-41E5-AF32-251665777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15B1C6-EED9-4EE4-9ABF-35F7BC0C0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16B14-7CC1-4093-8165-DC7D266AC3FF}" type="datetimeFigureOut">
              <a:rPr lang="fr-FR" smtClean="0"/>
              <a:t>04/12/2023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3212CA-DBA9-40D6-AC1D-432F883F2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92357B-900A-48AA-AE89-F0A5B3E09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0A3AB-FE96-4D5A-95BD-F1C829DBD9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764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0F9054E-62D5-4705-9A83-28A953F74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78776"/>
            <a:ext cx="9144000" cy="1613631"/>
          </a:xfrm>
        </p:spPr>
        <p:txBody>
          <a:bodyPr anchor="ctr">
            <a:noAutofit/>
          </a:bodyPr>
          <a:lstStyle/>
          <a:p>
            <a:r>
              <a:rPr lang="fr-FR" sz="4800" dirty="0"/>
              <a:t>Voyage du 18 au 20 mai</a:t>
            </a:r>
            <a:br>
              <a:rPr lang="fr-FR" sz="4800" dirty="0"/>
            </a:br>
            <a:r>
              <a:rPr lang="fr-FR" sz="4800" dirty="0"/>
              <a:t> week-end de la pentecôte 2024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FA112C5-181A-40D0-A54F-57EB40DFA8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 lnSpcReduction="10000"/>
          </a:bodyPr>
          <a:lstStyle/>
          <a:p>
            <a:r>
              <a:rPr lang="fr-FR" sz="4000" dirty="0"/>
              <a:t>Destination St Quentin et ses environs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8DCFC004-B06A-4E41-B19E-E43F3B120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997" y="2209340"/>
            <a:ext cx="3361113" cy="320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2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66E1A-F296-45D8-918F-52FBB49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Destination St Quentin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813580D-30A0-49CF-B5B4-A35E3ABEBC48}"/>
              </a:ext>
            </a:extLst>
          </p:cNvPr>
          <p:cNvSpPr txBox="1">
            <a:spLocks/>
          </p:cNvSpPr>
          <p:nvPr/>
        </p:nvSpPr>
        <p:spPr>
          <a:xfrm>
            <a:off x="2502936" y="1301296"/>
            <a:ext cx="4900127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Dimanche</a:t>
            </a:r>
          </a:p>
        </p:txBody>
      </p:sp>
      <p:pic>
        <p:nvPicPr>
          <p:cNvPr id="11" name="Image 10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3BDDC4D0-5AA9-4C24-B371-DD4690259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0" y="0"/>
            <a:ext cx="1514760" cy="144238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684A1A-D269-40CC-A4B1-BDD3B98C0DE0}"/>
              </a:ext>
            </a:extLst>
          </p:cNvPr>
          <p:cNvSpPr txBox="1">
            <a:spLocks noEditPoints="1"/>
          </p:cNvSpPr>
          <p:nvPr/>
        </p:nvSpPr>
        <p:spPr>
          <a:xfrm>
            <a:off x="838200" y="1884127"/>
            <a:ext cx="8229600" cy="15448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0" indent="-411480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Départ 9h30 pour une sortie de 50 km autour de St Quentin </a:t>
            </a:r>
            <a:r>
              <a:rPr lang="fr-FR" sz="2800" b="1" dirty="0"/>
              <a:t>(à finaliser)</a:t>
            </a: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 algn="l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6714877-7D00-48C2-B6CC-8705FC8C936D}"/>
              </a:ext>
            </a:extLst>
          </p:cNvPr>
          <p:cNvGrpSpPr/>
          <p:nvPr/>
        </p:nvGrpSpPr>
        <p:grpSpPr>
          <a:xfrm>
            <a:off x="0" y="2654466"/>
            <a:ext cx="11705614" cy="3962400"/>
            <a:chOff x="0" y="2654466"/>
            <a:chExt cx="11705614" cy="39624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E81B99D-A88C-45B3-893F-67F349E54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7914" y="2654466"/>
              <a:ext cx="4457700" cy="396240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C8B13BC-A4B9-4A70-AACC-910B69DCD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702175"/>
              <a:ext cx="6372225" cy="1790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697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66E1A-F296-45D8-918F-52FBB49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Destination St Quentin</a:t>
            </a:r>
            <a:endParaRPr lang="fr-FR" dirty="0"/>
          </a:p>
        </p:txBody>
      </p:sp>
      <p:pic>
        <p:nvPicPr>
          <p:cNvPr id="12" name="Image 11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DE22246B-9D8F-4D0A-8781-B5C581FE0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0" y="0"/>
            <a:ext cx="1514760" cy="1442382"/>
          </a:xfrm>
          <a:prstGeom prst="rect">
            <a:avLst/>
          </a:prstGeo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027BB650-DB07-4597-8670-9DC146D2A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60022"/>
            <a:ext cx="6156268" cy="4632853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057630A-F7DE-4120-B078-9A52B90F1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612" y="1807507"/>
            <a:ext cx="4305300" cy="423862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B07F65F-4ADA-4DE4-A14D-899A69E24C56}"/>
              </a:ext>
            </a:extLst>
          </p:cNvPr>
          <p:cNvSpPr txBox="1">
            <a:spLocks/>
          </p:cNvSpPr>
          <p:nvPr/>
        </p:nvSpPr>
        <p:spPr>
          <a:xfrm>
            <a:off x="2502936" y="1301296"/>
            <a:ext cx="5567273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Visite groupe le dimanche</a:t>
            </a:r>
          </a:p>
        </p:txBody>
      </p:sp>
    </p:spTree>
    <p:extLst>
      <p:ext uri="{BB962C8B-B14F-4D97-AF65-F5344CB8AC3E}">
        <p14:creationId xmlns:p14="http://schemas.microsoft.com/office/powerpoint/2010/main" val="352259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66E1A-F296-45D8-918F-52FBB49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Destination St Quentin</a:t>
            </a:r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483EEB6-5DF5-490C-86AF-9BFDED160DD4}"/>
              </a:ext>
            </a:extLst>
          </p:cNvPr>
          <p:cNvGrpSpPr/>
          <p:nvPr/>
        </p:nvGrpSpPr>
        <p:grpSpPr>
          <a:xfrm>
            <a:off x="838200" y="1973426"/>
            <a:ext cx="11353800" cy="4884574"/>
            <a:chOff x="838200" y="1987420"/>
            <a:chExt cx="11353800" cy="488457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06E1FE5-D73A-4755-9F88-1BECFC965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98867" y="1987420"/>
              <a:ext cx="7193133" cy="4884574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03E96E0-6567-444C-ADD0-DCC390C50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2519944"/>
              <a:ext cx="2533650" cy="3590925"/>
            </a:xfrm>
            <a:prstGeom prst="rect">
              <a:avLst/>
            </a:prstGeom>
          </p:spPr>
        </p:pic>
      </p:grpSp>
      <p:pic>
        <p:nvPicPr>
          <p:cNvPr id="13" name="Image 12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E105D17C-1303-4A25-BD17-ED36A50E9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0" y="0"/>
            <a:ext cx="1514760" cy="1442382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162D7C73-6915-4583-9B76-A7352681BC53}"/>
              </a:ext>
            </a:extLst>
          </p:cNvPr>
          <p:cNvSpPr txBox="1">
            <a:spLocks/>
          </p:cNvSpPr>
          <p:nvPr/>
        </p:nvSpPr>
        <p:spPr>
          <a:xfrm>
            <a:off x="2502936" y="1301296"/>
            <a:ext cx="5567273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Visite groupe le dimanche</a:t>
            </a:r>
          </a:p>
        </p:txBody>
      </p:sp>
    </p:spTree>
    <p:extLst>
      <p:ext uri="{BB962C8B-B14F-4D97-AF65-F5344CB8AC3E}">
        <p14:creationId xmlns:p14="http://schemas.microsoft.com/office/powerpoint/2010/main" val="22253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66E1A-F296-45D8-918F-52FBB49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Destination St Quentin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813580D-30A0-49CF-B5B4-A35E3ABEBC48}"/>
              </a:ext>
            </a:extLst>
          </p:cNvPr>
          <p:cNvSpPr txBox="1">
            <a:spLocks/>
          </p:cNvSpPr>
          <p:nvPr/>
        </p:nvSpPr>
        <p:spPr>
          <a:xfrm>
            <a:off x="2502936" y="1301296"/>
            <a:ext cx="4900127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Dimanche soir</a:t>
            </a:r>
          </a:p>
        </p:txBody>
      </p:sp>
      <p:pic>
        <p:nvPicPr>
          <p:cNvPr id="11" name="Image 10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3BDDC4D0-5AA9-4C24-B371-DD4690259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0" y="0"/>
            <a:ext cx="1514760" cy="144238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684A1A-D269-40CC-A4B1-BDD3B98C0DE0}"/>
              </a:ext>
            </a:extLst>
          </p:cNvPr>
          <p:cNvSpPr txBox="1">
            <a:spLocks noEditPoints="1"/>
          </p:cNvSpPr>
          <p:nvPr/>
        </p:nvSpPr>
        <p:spPr>
          <a:xfrm>
            <a:off x="350564" y="2085032"/>
            <a:ext cx="8229600" cy="86839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b="1" dirty="0">
                <a:solidFill>
                  <a:srgbClr val="000000"/>
                </a:solidFill>
                <a:latin typeface="Book Antiqua"/>
              </a:rPr>
              <a:t>Soirée Pizza</a:t>
            </a:r>
          </a:p>
          <a:p>
            <a:pPr marL="137160" indent="0" algn="l">
              <a:buFont typeface="Wingdings 2"/>
              <a:buNone/>
            </a:pPr>
            <a:endParaRPr lang="fr-FR" sz="2800" b="1" dirty="0">
              <a:solidFill>
                <a:srgbClr val="000000"/>
              </a:solidFill>
              <a:latin typeface="Book Antiqua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DFD3F49-70A3-4515-B5CD-DA0254F40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03037" y="2152734"/>
            <a:ext cx="2102330" cy="210233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0701762-EB7B-43B5-9B1E-7B952E4D7212}"/>
              </a:ext>
            </a:extLst>
          </p:cNvPr>
          <p:cNvSpPr txBox="1">
            <a:spLocks noEditPoints="1"/>
          </p:cNvSpPr>
          <p:nvPr/>
        </p:nvSpPr>
        <p:spPr>
          <a:xfrm>
            <a:off x="350564" y="4818361"/>
            <a:ext cx="8229600" cy="1026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b="1" dirty="0">
                <a:solidFill>
                  <a:srgbClr val="000000"/>
                </a:solidFill>
                <a:latin typeface="Book Antiqua"/>
              </a:rPr>
              <a:t>Présentation et choix </a:t>
            </a:r>
          </a:p>
          <a:p>
            <a:pPr marL="137160" indent="0" algn="l">
              <a:buFont typeface="Wingdings 2"/>
              <a:buNone/>
            </a:pPr>
            <a:r>
              <a:rPr lang="fr-FR" sz="2800" b="1" dirty="0">
                <a:solidFill>
                  <a:srgbClr val="000000"/>
                </a:solidFill>
                <a:latin typeface="Book Antiqua"/>
              </a:rPr>
              <a:t>     du séjour 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C446C9-2D65-4C81-BD04-5F2A015BB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521" y="1627463"/>
            <a:ext cx="5679381" cy="504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1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66E1A-F296-45D8-918F-52FBB49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Destination St Quentin</a:t>
            </a:r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86D4621-F8C7-4426-BE1A-6BD05C7C17D8}"/>
              </a:ext>
            </a:extLst>
          </p:cNvPr>
          <p:cNvGrpSpPr/>
          <p:nvPr/>
        </p:nvGrpSpPr>
        <p:grpSpPr>
          <a:xfrm>
            <a:off x="596688" y="1923078"/>
            <a:ext cx="11595312" cy="4934922"/>
            <a:chOff x="596688" y="1923078"/>
            <a:chExt cx="11595312" cy="4934922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872921E-E001-4ABE-95AB-3D00E7087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1670" y="1923078"/>
              <a:ext cx="6960330" cy="4934922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0BB8B9-4881-4044-A080-4EF25300C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688" y="2440473"/>
              <a:ext cx="3771900" cy="3705225"/>
            </a:xfrm>
            <a:prstGeom prst="rect">
              <a:avLst/>
            </a:prstGeom>
          </p:spPr>
        </p:pic>
      </p:grpSp>
      <p:pic>
        <p:nvPicPr>
          <p:cNvPr id="9" name="Image 8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22E399C7-3B2E-4C01-B68B-7D31D15CE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0" y="0"/>
            <a:ext cx="1514760" cy="1442382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CD45E2DE-11C0-46AB-9172-AB85306A2152}"/>
              </a:ext>
            </a:extLst>
          </p:cNvPr>
          <p:cNvSpPr txBox="1">
            <a:spLocks/>
          </p:cNvSpPr>
          <p:nvPr/>
        </p:nvSpPr>
        <p:spPr>
          <a:xfrm>
            <a:off x="2502935" y="1301296"/>
            <a:ext cx="8174305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/>
              <a:t>Visite possible le dimanche</a:t>
            </a:r>
            <a:r>
              <a:rPr lang="fr-FR" sz="4000" dirty="0">
                <a:solidFill>
                  <a:srgbClr val="000000"/>
                </a:solidFill>
                <a:latin typeface="Book Antiqua"/>
              </a:rPr>
              <a:t> (facultatif)</a:t>
            </a:r>
            <a:endParaRPr lang="fr-FR" sz="4000" b="1" dirty="0"/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111FDA90-5C71-429D-8F27-3444EFBF6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fr-FR" dirty="0"/>
              <a:t>Après Musée Motobécane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349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66E1A-F296-45D8-918F-52FBB49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9621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Destination St Quentin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DB6679-9949-4E06-8853-98F8E42D1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Après Musée Motobécane</a:t>
            </a:r>
          </a:p>
          <a:p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AAB5316-470F-474F-83F8-81353EAA458C}"/>
              </a:ext>
            </a:extLst>
          </p:cNvPr>
          <p:cNvGrpSpPr/>
          <p:nvPr/>
        </p:nvGrpSpPr>
        <p:grpSpPr>
          <a:xfrm>
            <a:off x="838200" y="1992793"/>
            <a:ext cx="11353801" cy="4865207"/>
            <a:chOff x="838200" y="1992793"/>
            <a:chExt cx="11353801" cy="486520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B34A1E4-E6F3-4447-B1C7-873380D61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06483" y="1992793"/>
              <a:ext cx="6985518" cy="4865207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D28E3A9-58D1-4809-8A1F-B58E68454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2411574"/>
              <a:ext cx="3705225" cy="3695700"/>
            </a:xfrm>
            <a:prstGeom prst="rect">
              <a:avLst/>
            </a:prstGeom>
          </p:spPr>
        </p:pic>
      </p:grpSp>
      <p:pic>
        <p:nvPicPr>
          <p:cNvPr id="10" name="Image 9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AB70DFE9-79EB-455F-ABCF-73DBACB96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0" y="0"/>
            <a:ext cx="1514760" cy="1442382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6C4DF011-D81B-4DD1-8690-4260BA3E1554}"/>
              </a:ext>
            </a:extLst>
          </p:cNvPr>
          <p:cNvSpPr txBox="1">
            <a:spLocks/>
          </p:cNvSpPr>
          <p:nvPr/>
        </p:nvSpPr>
        <p:spPr>
          <a:xfrm>
            <a:off x="2502936" y="1301296"/>
            <a:ext cx="8174304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/>
              <a:t>Visite possible le dimanche </a:t>
            </a:r>
            <a:r>
              <a:rPr lang="fr-FR" sz="4000" dirty="0">
                <a:solidFill>
                  <a:srgbClr val="000000"/>
                </a:solidFill>
                <a:latin typeface="Book Antiqua"/>
              </a:rPr>
              <a:t>(facultatif)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210561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66E1A-F296-45D8-918F-52FBB49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Destination St Quentin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813580D-30A0-49CF-B5B4-A35E3ABEBC48}"/>
              </a:ext>
            </a:extLst>
          </p:cNvPr>
          <p:cNvSpPr txBox="1">
            <a:spLocks/>
          </p:cNvSpPr>
          <p:nvPr/>
        </p:nvSpPr>
        <p:spPr>
          <a:xfrm>
            <a:off x="2502936" y="1301296"/>
            <a:ext cx="4900127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Départ et Mise en selle</a:t>
            </a:r>
          </a:p>
        </p:txBody>
      </p:sp>
      <p:pic>
        <p:nvPicPr>
          <p:cNvPr id="11" name="Image 10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3BDDC4D0-5AA9-4C24-B371-DD4690259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0" y="0"/>
            <a:ext cx="1514760" cy="144238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684A1A-D269-40CC-A4B1-BDD3B98C0DE0}"/>
              </a:ext>
            </a:extLst>
          </p:cNvPr>
          <p:cNvSpPr txBox="1">
            <a:spLocks noEditPoints="1"/>
          </p:cNvSpPr>
          <p:nvPr/>
        </p:nvSpPr>
        <p:spPr>
          <a:xfrm>
            <a:off x="838200" y="1753300"/>
            <a:ext cx="9203422" cy="51047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0" indent="-411480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Lundi 20 mai 2024</a:t>
            </a:r>
          </a:p>
          <a:p>
            <a:pPr marL="548640" indent="-411480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Petit déjeuner 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Entretien des locaux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Chargement des bagages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Départ 8h30 pour </a:t>
            </a:r>
            <a:r>
              <a:rPr lang="fr-FR" sz="2800" dirty="0" err="1">
                <a:solidFill>
                  <a:srgbClr val="000000"/>
                </a:solidFill>
                <a:latin typeface="Book Antiqua"/>
              </a:rPr>
              <a:t>Brissy</a:t>
            </a:r>
            <a:r>
              <a:rPr lang="fr-FR" sz="2800" dirty="0">
                <a:solidFill>
                  <a:srgbClr val="000000"/>
                </a:solidFill>
                <a:latin typeface="Book Antiqua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Book Antiqua"/>
              </a:rPr>
              <a:t>Hamégicourt</a:t>
            </a:r>
            <a:r>
              <a:rPr lang="fr-FR" sz="2800" dirty="0">
                <a:solidFill>
                  <a:srgbClr val="000000"/>
                </a:solidFill>
                <a:latin typeface="Book Antiqua"/>
              </a:rPr>
              <a:t> 16 km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9h30, visite du Musée La forge de Désiré </a:t>
            </a:r>
            <a:r>
              <a:rPr lang="fr-FR" sz="2800" dirty="0" err="1">
                <a:solidFill>
                  <a:srgbClr val="000000"/>
                </a:solidFill>
                <a:latin typeface="Book Antiqua"/>
              </a:rPr>
              <a:t>Dequin</a:t>
            </a: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13716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616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66E1A-F296-45D8-918F-52FBB49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Destination St Quentin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813580D-30A0-49CF-B5B4-A35E3ABEBC48}"/>
              </a:ext>
            </a:extLst>
          </p:cNvPr>
          <p:cNvSpPr txBox="1">
            <a:spLocks/>
          </p:cNvSpPr>
          <p:nvPr/>
        </p:nvSpPr>
        <p:spPr>
          <a:xfrm>
            <a:off x="2502936" y="1301296"/>
            <a:ext cx="4900127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suite</a:t>
            </a:r>
          </a:p>
        </p:txBody>
      </p:sp>
      <p:pic>
        <p:nvPicPr>
          <p:cNvPr id="11" name="Image 10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3BDDC4D0-5AA9-4C24-B371-DD4690259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0" y="0"/>
            <a:ext cx="1514760" cy="144238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684A1A-D269-40CC-A4B1-BDD3B98C0DE0}"/>
              </a:ext>
            </a:extLst>
          </p:cNvPr>
          <p:cNvSpPr txBox="1">
            <a:spLocks noEditPoints="1"/>
          </p:cNvSpPr>
          <p:nvPr/>
        </p:nvSpPr>
        <p:spPr>
          <a:xfrm>
            <a:off x="781847" y="1473841"/>
            <a:ext cx="9203422" cy="51047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Départ 11h00 pour Tergnier environ 16 km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Arrivée vers 12h30. Pique nique à la Base de loisir de la Frette (Aire de pique nique et petite restauration)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Départ pour Jaux 13h30</a:t>
            </a:r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EF52EE0-D4F1-4215-8A5F-E00D587F3956}"/>
              </a:ext>
            </a:extLst>
          </p:cNvPr>
          <p:cNvGrpSpPr/>
          <p:nvPr/>
        </p:nvGrpSpPr>
        <p:grpSpPr>
          <a:xfrm>
            <a:off x="6359554" y="469988"/>
            <a:ext cx="5530880" cy="6281098"/>
            <a:chOff x="6359554" y="469988"/>
            <a:chExt cx="5530880" cy="628109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3D50B9A-C9B0-4D5F-A64C-A2771FD26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9554" y="469988"/>
              <a:ext cx="4393169" cy="1887318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386A6F2-2D3D-4A26-AD66-AE8CF6BDC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4866" y="4567818"/>
              <a:ext cx="4625568" cy="21832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687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66E1A-F296-45D8-918F-52FBB49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Destination St Quentin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813580D-30A0-49CF-B5B4-A35E3ABEBC48}"/>
              </a:ext>
            </a:extLst>
          </p:cNvPr>
          <p:cNvSpPr txBox="1">
            <a:spLocks/>
          </p:cNvSpPr>
          <p:nvPr/>
        </p:nvSpPr>
        <p:spPr>
          <a:xfrm>
            <a:off x="1060391" y="6046136"/>
            <a:ext cx="4900127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b="1" dirty="0"/>
          </a:p>
        </p:txBody>
      </p:sp>
      <p:pic>
        <p:nvPicPr>
          <p:cNvPr id="11" name="Image 10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3BDDC4D0-5AA9-4C24-B371-DD4690259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0" y="0"/>
            <a:ext cx="1514760" cy="1442382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7C240E02-38A1-4BC8-8714-D826411ED842}"/>
              </a:ext>
            </a:extLst>
          </p:cNvPr>
          <p:cNvSpPr txBox="1">
            <a:spLocks/>
          </p:cNvSpPr>
          <p:nvPr/>
        </p:nvSpPr>
        <p:spPr>
          <a:xfrm>
            <a:off x="2502936" y="1301296"/>
            <a:ext cx="8318862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Trajet retour (à finaliser)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73182CF-1CFD-4D5C-BF35-A044088DF91C}"/>
              </a:ext>
            </a:extLst>
          </p:cNvPr>
          <p:cNvSpPr txBox="1">
            <a:spLocks noEditPoints="1"/>
          </p:cNvSpPr>
          <p:nvPr/>
        </p:nvSpPr>
        <p:spPr>
          <a:xfrm>
            <a:off x="838200" y="2237467"/>
            <a:ext cx="8229600" cy="19664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0" indent="-411480" algn="l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A : St Quentin  (km 0)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B : </a:t>
            </a:r>
            <a:r>
              <a:rPr lang="fr-FR" sz="2800" dirty="0" err="1">
                <a:solidFill>
                  <a:srgbClr val="000000"/>
                </a:solidFill>
                <a:latin typeface="Book Antiqua"/>
              </a:rPr>
              <a:t>Brissy</a:t>
            </a:r>
            <a:r>
              <a:rPr lang="fr-FR" sz="2800" dirty="0">
                <a:solidFill>
                  <a:srgbClr val="000000"/>
                </a:solidFill>
                <a:latin typeface="Book Antiqua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Book Antiqua"/>
              </a:rPr>
              <a:t>Hamégicourt</a:t>
            </a:r>
            <a:r>
              <a:rPr lang="fr-FR" sz="2800" dirty="0">
                <a:solidFill>
                  <a:srgbClr val="000000"/>
                </a:solidFill>
                <a:latin typeface="Book Antiqua"/>
              </a:rPr>
              <a:t> (km 16)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C : Tergnier  (km 29)</a:t>
            </a:r>
          </a:p>
          <a:p>
            <a:pPr marL="548640" indent="-411480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D : Jaux (km 91,3)</a:t>
            </a:r>
          </a:p>
          <a:p>
            <a:pPr marL="137160"/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6839CB4-6648-4CDD-9C4F-ABDC60C18306}"/>
              </a:ext>
            </a:extLst>
          </p:cNvPr>
          <p:cNvGrpSpPr/>
          <p:nvPr/>
        </p:nvGrpSpPr>
        <p:grpSpPr>
          <a:xfrm>
            <a:off x="0" y="2025213"/>
            <a:ext cx="11642390" cy="4467662"/>
            <a:chOff x="0" y="2025213"/>
            <a:chExt cx="11642390" cy="4467662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CC06DF0-4294-414A-BA94-D55F4D06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8465" y="2025213"/>
              <a:ext cx="4733925" cy="443865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7921A09-68B6-411A-9593-FD9F288D0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730750"/>
              <a:ext cx="6296025" cy="1762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48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66E1A-F296-45D8-918F-52FBB49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Destination St Quentin</a:t>
            </a:r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3F903F6-8082-4975-8036-7C0755F76EBC}"/>
              </a:ext>
            </a:extLst>
          </p:cNvPr>
          <p:cNvGrpSpPr/>
          <p:nvPr/>
        </p:nvGrpSpPr>
        <p:grpSpPr>
          <a:xfrm>
            <a:off x="838200" y="1857421"/>
            <a:ext cx="11353800" cy="5000580"/>
            <a:chOff x="838200" y="1857421"/>
            <a:chExt cx="11353800" cy="500058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C8FA224-4613-466C-8785-9A534EF24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87820" y="1857421"/>
              <a:ext cx="7004180" cy="500058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B3C3769-277C-4D80-89AC-29EE266AA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3172619"/>
              <a:ext cx="2105025" cy="1657350"/>
            </a:xfrm>
            <a:prstGeom prst="rect">
              <a:avLst/>
            </a:prstGeom>
          </p:spPr>
        </p:pic>
      </p:grpSp>
      <p:pic>
        <p:nvPicPr>
          <p:cNvPr id="11" name="Image 10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1A817DCB-B4F0-4130-997B-30706BC3A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0" y="0"/>
            <a:ext cx="1514760" cy="1442382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E339327D-C72B-4F68-8D90-94D01A5BFE48}"/>
              </a:ext>
            </a:extLst>
          </p:cNvPr>
          <p:cNvSpPr txBox="1">
            <a:spLocks/>
          </p:cNvSpPr>
          <p:nvPr/>
        </p:nvSpPr>
        <p:spPr>
          <a:xfrm>
            <a:off x="2502936" y="1301296"/>
            <a:ext cx="4900127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Visite le lundi</a:t>
            </a:r>
          </a:p>
        </p:txBody>
      </p:sp>
    </p:spTree>
    <p:extLst>
      <p:ext uri="{BB962C8B-B14F-4D97-AF65-F5344CB8AC3E}">
        <p14:creationId xmlns:p14="http://schemas.microsoft.com/office/powerpoint/2010/main" val="37601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66E1A-F296-45D8-918F-52FBB49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Destination St Quentin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813580D-30A0-49CF-B5B4-A35E3ABEBC48}"/>
              </a:ext>
            </a:extLst>
          </p:cNvPr>
          <p:cNvSpPr txBox="1">
            <a:spLocks/>
          </p:cNvSpPr>
          <p:nvPr/>
        </p:nvSpPr>
        <p:spPr>
          <a:xfrm>
            <a:off x="2502936" y="1301296"/>
            <a:ext cx="7857468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Départ et Mise en selle le samedi</a:t>
            </a:r>
          </a:p>
        </p:txBody>
      </p:sp>
      <p:pic>
        <p:nvPicPr>
          <p:cNvPr id="11" name="Image 10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3BDDC4D0-5AA9-4C24-B371-DD4690259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0" y="0"/>
            <a:ext cx="1514760" cy="144238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684A1A-D269-40CC-A4B1-BDD3B98C0DE0}"/>
              </a:ext>
            </a:extLst>
          </p:cNvPr>
          <p:cNvSpPr txBox="1">
            <a:spLocks noEditPoints="1"/>
          </p:cNvSpPr>
          <p:nvPr/>
        </p:nvSpPr>
        <p:spPr>
          <a:xfrm>
            <a:off x="838200" y="2010788"/>
            <a:ext cx="9203422" cy="37725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0" indent="-411480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Samedi 18 mai 2024</a:t>
            </a:r>
          </a:p>
          <a:p>
            <a:pPr marL="548640" indent="-411480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Jaux (60)</a:t>
            </a:r>
          </a:p>
          <a:p>
            <a:pPr marL="548640" indent="-411480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7h30 parking de la salle des fêtes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Collation et mise en selle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Départ 8h00 pour Coucy le Château (02) – 46,1 km</a:t>
            </a:r>
            <a:endParaRPr lang="fr-FR" sz="1100" dirty="0"/>
          </a:p>
          <a:p>
            <a:pPr marL="548640" indent="-411480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137160"/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C7D775E-47B2-4927-BEA5-E9A501F83067}"/>
              </a:ext>
            </a:extLst>
          </p:cNvPr>
          <p:cNvGrpSpPr/>
          <p:nvPr/>
        </p:nvGrpSpPr>
        <p:grpSpPr>
          <a:xfrm>
            <a:off x="369114" y="4847211"/>
            <a:ext cx="11733354" cy="1704591"/>
            <a:chOff x="369114" y="4847211"/>
            <a:chExt cx="11733354" cy="170459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73FE303-21F4-49EB-A2BA-DA3E064D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114" y="4847212"/>
              <a:ext cx="3765766" cy="170459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44521AB-EC98-40C2-99F7-5887F516C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5451" y="4847212"/>
              <a:ext cx="3512664" cy="170459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D29DF04-15C8-4B0E-89DB-86BCA600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11454" y="4847211"/>
              <a:ext cx="4091014" cy="1704589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F3648FC4-95A5-4A4D-9A30-CF343AF0AACA}"/>
              </a:ext>
            </a:extLst>
          </p:cNvPr>
          <p:cNvGrpSpPr/>
          <p:nvPr/>
        </p:nvGrpSpPr>
        <p:grpSpPr>
          <a:xfrm>
            <a:off x="7752453" y="1992086"/>
            <a:ext cx="4226452" cy="1436914"/>
            <a:chOff x="7752453" y="1992086"/>
            <a:chExt cx="4226452" cy="143691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45447C8-10CC-4F79-B80E-CD14F3A4F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52453" y="1992086"/>
              <a:ext cx="2032292" cy="1436914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74AA214-5280-4D17-B5D9-30701A899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84745" y="1992086"/>
              <a:ext cx="2194160" cy="1436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605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66E1A-F296-45D8-918F-52FBB49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Destination St Quentin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813580D-30A0-49CF-B5B4-A35E3ABEBC48}"/>
              </a:ext>
            </a:extLst>
          </p:cNvPr>
          <p:cNvSpPr txBox="1">
            <a:spLocks/>
          </p:cNvSpPr>
          <p:nvPr/>
        </p:nvSpPr>
        <p:spPr>
          <a:xfrm>
            <a:off x="2502936" y="1301296"/>
            <a:ext cx="4900127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Détail des visites</a:t>
            </a:r>
          </a:p>
        </p:txBody>
      </p:sp>
      <p:pic>
        <p:nvPicPr>
          <p:cNvPr id="11" name="Image 10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3BDDC4D0-5AA9-4C24-B371-DD4690259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0" y="0"/>
            <a:ext cx="1514760" cy="144238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684A1A-D269-40CC-A4B1-BDD3B98C0DE0}"/>
              </a:ext>
            </a:extLst>
          </p:cNvPr>
          <p:cNvSpPr txBox="1">
            <a:spLocks noEditPoints="1"/>
          </p:cNvSpPr>
          <p:nvPr/>
        </p:nvSpPr>
        <p:spPr>
          <a:xfrm>
            <a:off x="838200" y="2328744"/>
            <a:ext cx="11233558" cy="42901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0" indent="-411480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Moulin de Lucy				Gratuit</a:t>
            </a:r>
          </a:p>
          <a:p>
            <a:pPr marL="548640" indent="-411480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Musée Motobécane				10,00€/per</a:t>
            </a:r>
          </a:p>
          <a:p>
            <a:pPr marL="548640" indent="-411480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Musée des papillons (facultatif)	3,00€ /per</a:t>
            </a:r>
          </a:p>
          <a:p>
            <a:pPr marL="548640" indent="-411480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Musée des beaux arts (facultatif)	2,50€ /per</a:t>
            </a:r>
          </a:p>
          <a:p>
            <a:pPr marL="548640" indent="-411480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Musée La forge de Désiré </a:t>
            </a:r>
            <a:r>
              <a:rPr lang="fr-FR" sz="2800" dirty="0" err="1">
                <a:solidFill>
                  <a:srgbClr val="000000"/>
                </a:solidFill>
                <a:latin typeface="Book Antiqua"/>
              </a:rPr>
              <a:t>Dequin</a:t>
            </a:r>
            <a:r>
              <a:rPr lang="fr-FR" sz="2800" dirty="0">
                <a:solidFill>
                  <a:srgbClr val="000000"/>
                </a:solidFill>
                <a:latin typeface="Book Antiqua"/>
              </a:rPr>
              <a:t>	Gratuit</a:t>
            </a:r>
          </a:p>
          <a:p>
            <a:pPr marL="13716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392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66E1A-F296-45D8-918F-52FBB49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Destination St Quentin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813580D-30A0-49CF-B5B4-A35E3ABEBC48}"/>
              </a:ext>
            </a:extLst>
          </p:cNvPr>
          <p:cNvSpPr txBox="1">
            <a:spLocks/>
          </p:cNvSpPr>
          <p:nvPr/>
        </p:nvSpPr>
        <p:spPr>
          <a:xfrm>
            <a:off x="2502935" y="1301296"/>
            <a:ext cx="7698077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Parlons kilomètres pour ce week-end</a:t>
            </a:r>
          </a:p>
        </p:txBody>
      </p:sp>
      <p:pic>
        <p:nvPicPr>
          <p:cNvPr id="11" name="Image 10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3BDDC4D0-5AA9-4C24-B371-DD4690259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0" y="0"/>
            <a:ext cx="1514760" cy="144238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684A1A-D269-40CC-A4B1-BDD3B98C0DE0}"/>
              </a:ext>
            </a:extLst>
          </p:cNvPr>
          <p:cNvSpPr txBox="1">
            <a:spLocks noEditPoints="1"/>
          </p:cNvSpPr>
          <p:nvPr/>
        </p:nvSpPr>
        <p:spPr>
          <a:xfrm>
            <a:off x="838200" y="2353910"/>
            <a:ext cx="9203422" cy="37889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0" indent="-411480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Samedi 25		vélo 108 km environ</a:t>
            </a:r>
          </a:p>
          <a:p>
            <a:pPr marL="548640" indent="-411480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Dimanche		vélo 47,9 km environ</a:t>
            </a:r>
          </a:p>
          <a:p>
            <a:pPr marL="548640" indent="-411480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Dimanche		vélo 9,9 km environ</a:t>
            </a:r>
          </a:p>
          <a:p>
            <a:pPr marL="548640" indent="-411480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Lundi			vélo 91,3 km environ</a:t>
            </a:r>
          </a:p>
          <a:p>
            <a:pPr marL="548640" indent="-411480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137160"/>
            <a:r>
              <a:rPr lang="fr-FR" b="1" dirty="0">
                <a:solidFill>
                  <a:srgbClr val="FF0000"/>
                </a:solidFill>
              </a:rPr>
              <a:t>TOTAL : 257,1 km environ</a:t>
            </a:r>
          </a:p>
        </p:txBody>
      </p:sp>
    </p:spTree>
    <p:extLst>
      <p:ext uri="{BB962C8B-B14F-4D97-AF65-F5344CB8AC3E}">
        <p14:creationId xmlns:p14="http://schemas.microsoft.com/office/powerpoint/2010/main" val="76235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66E1A-F296-45D8-918F-52FBB49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Destination St Quentin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813580D-30A0-49CF-B5B4-A35E3ABEBC48}"/>
              </a:ext>
            </a:extLst>
          </p:cNvPr>
          <p:cNvSpPr txBox="1">
            <a:spLocks/>
          </p:cNvSpPr>
          <p:nvPr/>
        </p:nvSpPr>
        <p:spPr>
          <a:xfrm>
            <a:off x="2502936" y="1301296"/>
            <a:ext cx="4900127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Et pour conclure</a:t>
            </a:r>
          </a:p>
        </p:txBody>
      </p:sp>
      <p:pic>
        <p:nvPicPr>
          <p:cNvPr id="11" name="Image 10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3BDDC4D0-5AA9-4C24-B371-DD4690259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0" y="0"/>
            <a:ext cx="1514760" cy="144238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684A1A-D269-40CC-A4B1-BDD3B98C0DE0}"/>
              </a:ext>
            </a:extLst>
          </p:cNvPr>
          <p:cNvSpPr txBox="1">
            <a:spLocks noEditPoints="1"/>
          </p:cNvSpPr>
          <p:nvPr/>
        </p:nvSpPr>
        <p:spPr>
          <a:xfrm>
            <a:off x="838200" y="1988191"/>
            <a:ext cx="9203422" cy="46978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None/>
            </a:pPr>
            <a:r>
              <a:rPr lang="fr-FR" sz="6000" b="1" dirty="0">
                <a:solidFill>
                  <a:srgbClr val="FF0000"/>
                </a:solidFill>
                <a:latin typeface="Lucida Sans"/>
              </a:rPr>
              <a:t>Comme d’habitude</a:t>
            </a:r>
          </a:p>
          <a:p>
            <a:pPr algn="ctr">
              <a:buNone/>
            </a:pPr>
            <a:endParaRPr lang="fr-FR" sz="6000" b="1" dirty="0">
              <a:solidFill>
                <a:srgbClr val="FF0000"/>
              </a:solidFill>
              <a:latin typeface="Lucida Sans"/>
            </a:endParaRPr>
          </a:p>
          <a:p>
            <a:pPr algn="ctr">
              <a:buNone/>
            </a:pPr>
            <a:r>
              <a:rPr lang="fr-FR" sz="6000" b="1" dirty="0">
                <a:solidFill>
                  <a:srgbClr val="FF0000"/>
                </a:solidFill>
                <a:latin typeface="Lucida Sans"/>
              </a:rPr>
              <a:t>Week-end </a:t>
            </a:r>
          </a:p>
          <a:p>
            <a:pPr algn="ctr">
              <a:buNone/>
            </a:pPr>
            <a:endParaRPr lang="fr-FR" sz="6000" b="1" dirty="0">
              <a:solidFill>
                <a:srgbClr val="FF0000"/>
              </a:solidFill>
              <a:latin typeface="Lucida Sans"/>
            </a:endParaRPr>
          </a:p>
          <a:p>
            <a:pPr algn="ctr">
              <a:buNone/>
            </a:pPr>
            <a:r>
              <a:rPr lang="fr-FR" sz="6000" b="1" dirty="0">
                <a:solidFill>
                  <a:srgbClr val="FF0000"/>
                </a:solidFill>
                <a:latin typeface="Lucida Sans"/>
              </a:rPr>
              <a:t>sportif et culturel</a:t>
            </a:r>
            <a:endParaRPr lang="fr-FR" sz="6000" dirty="0">
              <a:solidFill>
                <a:srgbClr val="FF0000"/>
              </a:solidFill>
              <a:latin typeface="Book Antiqua"/>
            </a:endParaRPr>
          </a:p>
          <a:p>
            <a:pPr marL="13716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097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66E1A-F296-45D8-918F-52FBB49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Destination St Quentin</a:t>
            </a:r>
            <a:endParaRPr lang="fr-FR" dirty="0"/>
          </a:p>
        </p:txBody>
      </p:sp>
      <p:pic>
        <p:nvPicPr>
          <p:cNvPr id="11" name="Image 10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3BDDC4D0-5AA9-4C24-B371-DD4690259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0" y="0"/>
            <a:ext cx="1514760" cy="1442382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A61F176-E5A3-4BA1-86FC-5B2E51097978}"/>
              </a:ext>
            </a:extLst>
          </p:cNvPr>
          <p:cNvSpPr txBox="1">
            <a:spLocks noEditPoints="1"/>
          </p:cNvSpPr>
          <p:nvPr/>
        </p:nvSpPr>
        <p:spPr>
          <a:xfrm>
            <a:off x="838200" y="1884127"/>
            <a:ext cx="8229600" cy="32775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0" indent="-411480" algn="l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A : Jaux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B : Coucy le Château </a:t>
            </a:r>
            <a:r>
              <a:rPr lang="fr-FR" sz="2800" dirty="0" err="1">
                <a:solidFill>
                  <a:srgbClr val="000000"/>
                </a:solidFill>
                <a:latin typeface="Book Antiqua"/>
              </a:rPr>
              <a:t>Auffrique</a:t>
            </a:r>
            <a:r>
              <a:rPr lang="fr-FR" sz="2800" dirty="0">
                <a:solidFill>
                  <a:srgbClr val="000000"/>
                </a:solidFill>
                <a:latin typeface="Book Antiqua"/>
              </a:rPr>
              <a:t> 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C : Ribemont  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D : St Quentin</a:t>
            </a:r>
          </a:p>
          <a:p>
            <a:pPr marL="137160">
              <a:buSzPct val="65000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137160"/>
            <a:endParaRPr lang="fr-FR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7C240E02-38A1-4BC8-8714-D826411ED842}"/>
              </a:ext>
            </a:extLst>
          </p:cNvPr>
          <p:cNvSpPr txBox="1">
            <a:spLocks/>
          </p:cNvSpPr>
          <p:nvPr/>
        </p:nvSpPr>
        <p:spPr>
          <a:xfrm>
            <a:off x="2502936" y="1301296"/>
            <a:ext cx="8738312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Trajet aller le samedi (à finaliser)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47901CD-7F66-491C-A461-066BB6B20367}"/>
              </a:ext>
            </a:extLst>
          </p:cNvPr>
          <p:cNvGrpSpPr/>
          <p:nvPr/>
        </p:nvGrpSpPr>
        <p:grpSpPr>
          <a:xfrm>
            <a:off x="0" y="1884127"/>
            <a:ext cx="11623821" cy="4608748"/>
            <a:chOff x="0" y="1884127"/>
            <a:chExt cx="11623821" cy="460874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9FF88B7-7AB9-4D04-AAB4-34A1FDB71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8921" y="1884127"/>
              <a:ext cx="4914900" cy="430530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F7B0F1CE-CDE8-4233-BB2E-42BE509AA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692650"/>
              <a:ext cx="6305550" cy="1800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949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66E1A-F296-45D8-918F-52FBB49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Destination St Quentin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813580D-30A0-49CF-B5B4-A35E3ABEBC48}"/>
              </a:ext>
            </a:extLst>
          </p:cNvPr>
          <p:cNvSpPr txBox="1">
            <a:spLocks/>
          </p:cNvSpPr>
          <p:nvPr/>
        </p:nvSpPr>
        <p:spPr>
          <a:xfrm>
            <a:off x="2502936" y="1301296"/>
            <a:ext cx="4900127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Pique-Nique</a:t>
            </a:r>
          </a:p>
        </p:txBody>
      </p:sp>
      <p:pic>
        <p:nvPicPr>
          <p:cNvPr id="11" name="Image 10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3BDDC4D0-5AA9-4C24-B371-DD4690259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0" y="0"/>
            <a:ext cx="1514760" cy="144238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684A1A-D269-40CC-A4B1-BDD3B98C0DE0}"/>
              </a:ext>
            </a:extLst>
          </p:cNvPr>
          <p:cNvSpPr txBox="1">
            <a:spLocks noEditPoints="1"/>
          </p:cNvSpPr>
          <p:nvPr/>
        </p:nvSpPr>
        <p:spPr>
          <a:xfrm>
            <a:off x="838200" y="1998038"/>
            <a:ext cx="8229600" cy="481028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Coucy le Château 11h30.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Repas dans le parc du centre</a:t>
            </a:r>
          </a:p>
          <a:p>
            <a:pPr marL="137160" algn="l">
              <a:buSzPct val="65000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Ville tiré du sac.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 algn="l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 algn="l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Départ 12h30 pour Ribemont  39,2 km.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Visite du Moulin de Lucy.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Départ 16h30 pour 15,7 km.</a:t>
            </a:r>
          </a:p>
          <a:p>
            <a:pPr marL="137160" algn="l">
              <a:buSzPct val="65000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137160" indent="0" algn="l">
              <a:buNone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Arrivé au logement</a:t>
            </a:r>
          </a:p>
          <a:p>
            <a:pPr marL="548640" indent="-411480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137160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9A9D2B-45EE-44D7-8923-60EB5BA35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059383"/>
            <a:ext cx="5096236" cy="250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4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66E1A-F296-45D8-918F-52FBB49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Destination St Quentin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DB6679-9949-4E06-8853-98F8E42D1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2A3BCCB-988D-471D-AA34-8E95A81FD7A2}"/>
              </a:ext>
            </a:extLst>
          </p:cNvPr>
          <p:cNvGrpSpPr/>
          <p:nvPr/>
        </p:nvGrpSpPr>
        <p:grpSpPr>
          <a:xfrm>
            <a:off x="838200" y="1912776"/>
            <a:ext cx="11353800" cy="4945224"/>
            <a:chOff x="838200" y="1912776"/>
            <a:chExt cx="11353800" cy="494522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B8A56DF-1341-44D6-B056-DB56536B4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3963" y="1912776"/>
              <a:ext cx="7608037" cy="4945224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0E202F4-C4C5-4A31-A4AE-DB6551B77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2782094"/>
              <a:ext cx="2219325" cy="2438400"/>
            </a:xfrm>
            <a:prstGeom prst="rect">
              <a:avLst/>
            </a:prstGeom>
          </p:spPr>
        </p:pic>
      </p:grpSp>
      <p:pic>
        <p:nvPicPr>
          <p:cNvPr id="9" name="Image 8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6A11BC1C-5FF4-4DE4-873D-04E05BE94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0" y="0"/>
            <a:ext cx="1514760" cy="144238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86C727C-86C2-4E1F-8DCC-E98017F0E2B4}"/>
              </a:ext>
            </a:extLst>
          </p:cNvPr>
          <p:cNvSpPr txBox="1">
            <a:spLocks/>
          </p:cNvSpPr>
          <p:nvPr/>
        </p:nvSpPr>
        <p:spPr>
          <a:xfrm>
            <a:off x="2502936" y="1301296"/>
            <a:ext cx="4900127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Visite le samedi</a:t>
            </a:r>
          </a:p>
        </p:txBody>
      </p:sp>
    </p:spTree>
    <p:extLst>
      <p:ext uri="{BB962C8B-B14F-4D97-AF65-F5344CB8AC3E}">
        <p14:creationId xmlns:p14="http://schemas.microsoft.com/office/powerpoint/2010/main" val="44478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66E1A-F296-45D8-918F-52FBB49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Destination St Quentin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813580D-30A0-49CF-B5B4-A35E3ABEBC48}"/>
              </a:ext>
            </a:extLst>
          </p:cNvPr>
          <p:cNvSpPr txBox="1">
            <a:spLocks/>
          </p:cNvSpPr>
          <p:nvPr/>
        </p:nvSpPr>
        <p:spPr>
          <a:xfrm>
            <a:off x="2502936" y="1301296"/>
            <a:ext cx="4900127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Hébergement</a:t>
            </a:r>
          </a:p>
        </p:txBody>
      </p:sp>
      <p:pic>
        <p:nvPicPr>
          <p:cNvPr id="11" name="Image 10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3BDDC4D0-5AA9-4C24-B371-DD4690259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0" y="0"/>
            <a:ext cx="1514760" cy="144238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684A1A-D269-40CC-A4B1-BDD3B98C0DE0}"/>
              </a:ext>
            </a:extLst>
          </p:cNvPr>
          <p:cNvSpPr txBox="1">
            <a:spLocks noEditPoints="1"/>
          </p:cNvSpPr>
          <p:nvPr/>
        </p:nvSpPr>
        <p:spPr>
          <a:xfrm>
            <a:off x="913701" y="1884127"/>
            <a:ext cx="8229600" cy="49738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St Quentin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Environ 17h30 – 18h00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 algn="l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 algn="l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 algn="l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 algn="l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Découverte de l'hébergement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Diner auberge espagnole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9D79F26-9D15-4242-B62C-5B96B6F9728D}"/>
              </a:ext>
            </a:extLst>
          </p:cNvPr>
          <p:cNvGrpSpPr/>
          <p:nvPr/>
        </p:nvGrpSpPr>
        <p:grpSpPr>
          <a:xfrm>
            <a:off x="6587590" y="1945185"/>
            <a:ext cx="4144946" cy="4056800"/>
            <a:chOff x="6587590" y="1852906"/>
            <a:chExt cx="4144946" cy="405680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373AFAF-A97D-4988-B0FA-BFC60F28A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0063" y="1871449"/>
              <a:ext cx="2072473" cy="1322719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1555AA7-451E-4435-A305-B450DB856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7590" y="1852906"/>
              <a:ext cx="2072473" cy="134126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F5DFD7B-275C-4492-8325-E7140E26C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25924" y="3410457"/>
              <a:ext cx="2511808" cy="2499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822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66E1A-F296-45D8-918F-52FBB49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Destination St Quentin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DB6679-9949-4E06-8853-98F8E42D1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15139" cy="3614122"/>
          </a:xfrm>
        </p:spPr>
        <p:txBody>
          <a:bodyPr>
            <a:normAutofit/>
          </a:bodyPr>
          <a:lstStyle/>
          <a:p>
            <a:r>
              <a:rPr lang="fr-FR" dirty="0"/>
              <a:t>Logement :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Lycée des Métiers d’Art</a:t>
            </a:r>
          </a:p>
          <a:p>
            <a:pPr marL="0" indent="0">
              <a:buNone/>
            </a:pPr>
            <a:r>
              <a:rPr lang="fr-FR" dirty="0"/>
              <a:t>Rue Fleming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12" name="Image 11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DE22246B-9D8F-4D0A-8781-B5C581FE0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0" y="0"/>
            <a:ext cx="1514760" cy="144238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37343B2-528D-47CF-ABB2-A1C6694D3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621" y="2064709"/>
            <a:ext cx="7405396" cy="301850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9E88152-30B6-44FF-9D6A-19664155AE95}"/>
              </a:ext>
            </a:extLst>
          </p:cNvPr>
          <p:cNvSpPr txBox="1">
            <a:spLocks/>
          </p:cNvSpPr>
          <p:nvPr/>
        </p:nvSpPr>
        <p:spPr>
          <a:xfrm>
            <a:off x="2502936" y="1301296"/>
            <a:ext cx="4900127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Hébergement</a:t>
            </a:r>
          </a:p>
        </p:txBody>
      </p:sp>
    </p:spTree>
    <p:extLst>
      <p:ext uri="{BB962C8B-B14F-4D97-AF65-F5344CB8AC3E}">
        <p14:creationId xmlns:p14="http://schemas.microsoft.com/office/powerpoint/2010/main" val="330039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66E1A-F296-45D8-918F-52FBB49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Destination St Quentin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813580D-30A0-49CF-B5B4-A35E3ABEBC48}"/>
              </a:ext>
            </a:extLst>
          </p:cNvPr>
          <p:cNvSpPr txBox="1">
            <a:spLocks/>
          </p:cNvSpPr>
          <p:nvPr/>
        </p:nvSpPr>
        <p:spPr>
          <a:xfrm>
            <a:off x="2502936" y="1301296"/>
            <a:ext cx="4900127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Prestations</a:t>
            </a:r>
          </a:p>
        </p:txBody>
      </p:sp>
      <p:pic>
        <p:nvPicPr>
          <p:cNvPr id="11" name="Image 10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3BDDC4D0-5AA9-4C24-B371-DD4690259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0" y="0"/>
            <a:ext cx="1514760" cy="144238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684A1A-D269-40CC-A4B1-BDD3B98C0DE0}"/>
              </a:ext>
            </a:extLst>
          </p:cNvPr>
          <p:cNvSpPr txBox="1">
            <a:spLocks noEditPoints="1"/>
          </p:cNvSpPr>
          <p:nvPr/>
        </p:nvSpPr>
        <p:spPr>
          <a:xfrm>
            <a:off x="838200" y="1884127"/>
            <a:ext cx="9916486" cy="49109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Arrivée: Samedi 18 mai 2024 vers 17h30 – 18h00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Départ: Lundi 20 mai 2024, 8h30 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20 à 25 personnes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chambres de 2 x 2 personnes (prévoir le duvet)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endParaRPr lang="fr-FR" sz="1100" dirty="0"/>
          </a:p>
          <a:p>
            <a:pPr marL="548640" indent="-411480" algn="l">
              <a:buSzPct val="65000"/>
              <a:buFont typeface="Wingdings 2"/>
              <a:buChar char=""/>
            </a:pPr>
            <a:endParaRPr lang="fr-FR" sz="1100" dirty="0"/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Coût: 37,00€/pers pour 2 nuits </a:t>
            </a:r>
          </a:p>
          <a:p>
            <a:pPr marL="137160" indent="0" algn="l">
              <a:buFont typeface="Wingdings 2"/>
              <a:buNone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137160" indent="0" algn="l">
              <a:buFont typeface="Wingdings 2"/>
              <a:buNone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En 2023:  30.00€/ pers pour 2 nuits</a:t>
            </a:r>
          </a:p>
          <a:p>
            <a:pPr marL="137160" indent="0" algn="l">
              <a:buFont typeface="Wingdings 2"/>
              <a:buNone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                358.00€ location pour la salle de restauration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2801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66E1A-F296-45D8-918F-52FBB499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 fontScale="90000"/>
          </a:bodyPr>
          <a:lstStyle/>
          <a:p>
            <a:r>
              <a:rPr lang="fr-FR" sz="4400" dirty="0"/>
              <a:t>Destination St Quentin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813580D-30A0-49CF-B5B4-A35E3ABEBC48}"/>
              </a:ext>
            </a:extLst>
          </p:cNvPr>
          <p:cNvSpPr txBox="1">
            <a:spLocks/>
          </p:cNvSpPr>
          <p:nvPr/>
        </p:nvSpPr>
        <p:spPr>
          <a:xfrm>
            <a:off x="2502936" y="1301296"/>
            <a:ext cx="4900127" cy="582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Dimanche</a:t>
            </a:r>
          </a:p>
        </p:txBody>
      </p:sp>
      <p:pic>
        <p:nvPicPr>
          <p:cNvPr id="11" name="Image 10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3BDDC4D0-5AA9-4C24-B371-DD4690259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0" y="0"/>
            <a:ext cx="1514760" cy="144238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684A1A-D269-40CC-A4B1-BDD3B98C0DE0}"/>
              </a:ext>
            </a:extLst>
          </p:cNvPr>
          <p:cNvSpPr txBox="1">
            <a:spLocks noEditPoints="1"/>
          </p:cNvSpPr>
          <p:nvPr/>
        </p:nvSpPr>
        <p:spPr>
          <a:xfrm>
            <a:off x="947257" y="1884127"/>
            <a:ext cx="8229600" cy="49109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Dimanche 19 mai 2024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Départ 9h30 pour une sortie de 50 km autour de St Quentin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Vers 13h00 Repas en commun au restaurant</a:t>
            </a:r>
          </a:p>
          <a:p>
            <a:pPr marL="137160" indent="0" algn="l">
              <a:buFont typeface="Wingdings 2"/>
              <a:buNone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    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14h30, Visite du Village des métiers d’Antan et Musée Motobécane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Quartier libre</a:t>
            </a:r>
          </a:p>
          <a:p>
            <a:pPr marL="548640" indent="-411480" algn="l">
              <a:buSzPct val="65000"/>
              <a:buFont typeface="Wingdings 2"/>
              <a:buChar char=""/>
            </a:pPr>
            <a:endParaRPr lang="fr-FR" sz="2800" dirty="0">
              <a:solidFill>
                <a:srgbClr val="000000"/>
              </a:solidFill>
              <a:latin typeface="Book Antiqua"/>
            </a:endParaRPr>
          </a:p>
          <a:p>
            <a:pPr marL="548640" indent="-411480" algn="l">
              <a:buSzPct val="65000"/>
              <a:buFont typeface="Wingdings 2"/>
              <a:buChar char=""/>
            </a:pPr>
            <a:r>
              <a:rPr lang="fr-FR" sz="2800" dirty="0">
                <a:solidFill>
                  <a:srgbClr val="000000"/>
                </a:solidFill>
                <a:latin typeface="Book Antiqua"/>
              </a:rPr>
              <a:t>Retour à l'hébergement</a:t>
            </a:r>
          </a:p>
        </p:txBody>
      </p:sp>
    </p:spTree>
    <p:extLst>
      <p:ext uri="{BB962C8B-B14F-4D97-AF65-F5344CB8AC3E}">
        <p14:creationId xmlns:p14="http://schemas.microsoft.com/office/powerpoint/2010/main" val="71216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1856</TotalTime>
  <Words>577</Words>
  <Application>Microsoft Office PowerPoint</Application>
  <PresentationFormat>Grand écran</PresentationFormat>
  <Paragraphs>150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Arial</vt:lpstr>
      <vt:lpstr>Book Antiqua</vt:lpstr>
      <vt:lpstr>Calibri</vt:lpstr>
      <vt:lpstr>Calibri Light</vt:lpstr>
      <vt:lpstr>Lucida Sans</vt:lpstr>
      <vt:lpstr>Wingdings 2</vt:lpstr>
      <vt:lpstr>Thème Office</vt:lpstr>
      <vt:lpstr>Voyage du 18 au 20 mai  week-end de la pentecôte 2024</vt:lpstr>
      <vt:lpstr>Destination St Quentin</vt:lpstr>
      <vt:lpstr>Destination St Quentin</vt:lpstr>
      <vt:lpstr>Destination St Quentin</vt:lpstr>
      <vt:lpstr>Destination St Quentin</vt:lpstr>
      <vt:lpstr>Destination St Quentin</vt:lpstr>
      <vt:lpstr>Destination St Quentin</vt:lpstr>
      <vt:lpstr>Destination St Quentin</vt:lpstr>
      <vt:lpstr>Destination St Quentin</vt:lpstr>
      <vt:lpstr>Destination St Quentin</vt:lpstr>
      <vt:lpstr>Destination St Quentin</vt:lpstr>
      <vt:lpstr>Destination St Quentin</vt:lpstr>
      <vt:lpstr>Destination St Quentin</vt:lpstr>
      <vt:lpstr>Destination St Quentin</vt:lpstr>
      <vt:lpstr>Destination St Quentin</vt:lpstr>
      <vt:lpstr>Destination St Quentin</vt:lpstr>
      <vt:lpstr>Destination St Quentin</vt:lpstr>
      <vt:lpstr>Destination St Quentin</vt:lpstr>
      <vt:lpstr>Destination St Quentin</vt:lpstr>
      <vt:lpstr>Destination St Quentin</vt:lpstr>
      <vt:lpstr>Destination St Quentin</vt:lpstr>
      <vt:lpstr>Destination St Quentin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Proposition voyage de 3 jours le week-end de la pentecôte 2024</dc:title>
  <dc:creator>Jean-Pierre Menuge</dc:creator>
  <cp:lastModifiedBy>Jean-Pierre Menuge</cp:lastModifiedBy>
  <cp:revision>50</cp:revision>
  <dcterms:created xsi:type="dcterms:W3CDTF">2023-04-07T09:17:51Z</dcterms:created>
  <dcterms:modified xsi:type="dcterms:W3CDTF">2023-12-04T08:29:05Z</dcterms:modified>
</cp:coreProperties>
</file>