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</p:sldMasterIdLst>
  <p:notesMasterIdLst>
    <p:notesMasterId r:id="rId27"/>
  </p:notesMasterIdLst>
  <p:sldIdLst>
    <p:sldId id="256" r:id="rId13"/>
    <p:sldId id="258" r:id="rId14"/>
    <p:sldId id="259" r:id="rId15"/>
    <p:sldId id="260" r:id="rId16"/>
    <p:sldId id="261" r:id="rId17"/>
    <p:sldId id="262" r:id="rId18"/>
    <p:sldId id="266" r:id="rId19"/>
    <p:sldId id="264" r:id="rId20"/>
    <p:sldId id="269" r:id="rId21"/>
    <p:sldId id="270" r:id="rId22"/>
    <p:sldId id="263" r:id="rId23"/>
    <p:sldId id="267" r:id="rId24"/>
    <p:sldId id="271" r:id="rId25"/>
    <p:sldId id="268" r:id="rId26"/>
  </p:sldIdLst>
  <p:sldSz cx="9144000" cy="6858000" type="screen4x3"/>
  <p:notesSz cx="6797675" cy="9926638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E642BE3-2DD4-4224-9110-8D74F5E39E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4243930-98EB-4322-BCF7-84C4D1901E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4243930-98EB-4322-BCF7-84C4D1901E7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2ACAE31-07AD-4BB9-96B5-C588177252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2ACAE31-07AD-4BB9-96B5-C588177252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7EEE47E-A2DE-48FA-895D-43F887D565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AA7B229-1B96-4C6E-B634-F7A37C852C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3814CE1-55FD-4D08-B528-95ECCBBA27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9D6BB1-7FED-49E9-92FC-140678018C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3274C88-1336-4982-8CEC-535A4BB0D1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37B1840-F05B-4688-881E-E2E9558545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A074AC7-D1F3-41A2-8785-C4E2B1CA8D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C88B90C-0E0F-4AFC-A6CB-734978264A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4243930-98EB-4322-BCF7-84C4D1901E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1-PP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14745" y="249135"/>
            <a:ext cx="7465423" cy="1036864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14745" y="1451610"/>
            <a:ext cx="7465423" cy="4271305"/>
          </a:xfrm>
          <a:prstGeom prst="rect">
            <a:avLst/>
          </a:prstGeom>
        </p:spPr>
        <p:txBody>
          <a:bodyPr/>
          <a:lstStyle/>
          <a:p>
            <a:pPr lvl="0"/>
            <a:r>
              <a:t>Click to add text</a:t>
            </a:r>
          </a:p>
          <a:p>
            <a:pPr lvl="0"/>
            <a:endParaRPr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/>
          </p:nvPr>
        </p:nvSpPr>
        <p:spPr>
          <a:xfrm>
            <a:off x="414745" y="5819401"/>
            <a:ext cx="1934040" cy="331220"/>
          </a:xfrm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  <a:p>
            <a:endParaRPr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/>
          </p:nvPr>
        </p:nvSpPr>
        <p:spPr>
          <a:xfrm>
            <a:off x="2834095" y="5819401"/>
            <a:ext cx="2626723" cy="331220"/>
          </a:xfrm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  <a:p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/>
          </p:nvPr>
        </p:nvSpPr>
        <p:spPr>
          <a:xfrm>
            <a:off x="7188926" y="5819401"/>
            <a:ext cx="689803" cy="331220"/>
          </a:xfrm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  <a:p>
            <a:endParaRPr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Apex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lvl="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  <a:p>
            <a:pPr marL="868680" lvl="1" indent="-283464" algn="l">
              <a:buSzPct val="80000"/>
              <a:buFont typeface="Wingdings 2"/>
              <a:buChar char=""/>
            </a:pPr>
            <a:r>
              <a:rPr sz="2300">
                <a:solidFill>
                  <a:srgbClr val="000000"/>
                </a:solidFill>
                <a:latin typeface="Book Antiqua"/>
              </a:rPr>
              <a:t>Deuxième niveau</a:t>
            </a:r>
          </a:p>
          <a:p>
            <a:pPr marL="1133856" lvl="2" indent="-228600" algn="l">
              <a:buSzPct val="95000"/>
              <a:buFont typeface="Wingdings"/>
              <a:buChar char=""/>
            </a:pPr>
            <a:r>
              <a:rPr sz="2200">
                <a:solidFill>
                  <a:srgbClr val="000000"/>
                </a:solidFill>
                <a:latin typeface="Book Antiqua"/>
              </a:rPr>
              <a:t>Troisième niveau</a:t>
            </a:r>
          </a:p>
          <a:p>
            <a:pPr marL="1353312" lvl="3" indent="-182880" algn="l">
              <a:buSzPct val="100000"/>
              <a:buFont typeface="Wingdings 3"/>
              <a:buChar char=""/>
            </a:pPr>
            <a:r>
              <a:rPr sz="2000">
                <a:solidFill>
                  <a:srgbClr val="000000"/>
                </a:solidFill>
                <a:latin typeface="Book Antiqua"/>
              </a:rPr>
              <a:t>Quatrième niveau</a:t>
            </a:r>
          </a:p>
          <a:p>
            <a:pPr marL="1545336" lvl="4" indent="-182880" algn="l">
              <a:buSzPct val="100000"/>
              <a:buFont typeface="Wingdings 2"/>
              <a:buChar char=""/>
            </a:pPr>
            <a:r>
              <a:rPr sz="2000">
                <a:solidFill>
                  <a:srgbClr val="000000"/>
                </a:solidFill>
                <a:latin typeface="Book Antiqua"/>
              </a:rPr>
              <a:t>Cinquième niveau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idx="2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idx="3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idx="4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B7CCBEB6-EF67-4562-87C5-4BF3669DC486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9-picTx-Image-avec-légende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1828800" y="609600"/>
            <a:ext cx="5486400" cy="520700"/>
          </a:xfrm>
          <a:prstGeom prst="rect">
            <a:avLst/>
          </a:prstGeom>
          <a:noFill/>
        </p:spPr>
        <p:txBody>
          <a:bodyPr lIns="45720" tIns="45720" rIns="45720"/>
          <a:lstStyle/>
          <a:p>
            <a:pPr algn="ctr">
              <a:buNone/>
            </a:pPr>
            <a:r>
              <a:rPr sz="2000" b="1">
                <a:solidFill>
                  <a:srgbClr val="000000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828800" y="1830388"/>
            <a:ext cx="5486400" cy="3960813"/>
          </a:xfrm>
          <a:prstGeom prst="rect">
            <a:avLst/>
          </a:prstGeom>
          <a:solidFill>
            <a:srgbClr val="D2D2D2"/>
          </a:solidFill>
          <a:ln>
            <a:solidFill>
              <a:srgbClr val="FFFFFF"/>
            </a:solidFill>
            <a:prstDash val="solid"/>
          </a:ln>
        </p:spPr>
        <p:txBody>
          <a:bodyPr lIns="91440" tIns="45720" rIns="91440" bIns="45720"/>
          <a:lstStyle/>
          <a:p>
            <a:pPr lvl="0" algn="l">
              <a:buNone/>
            </a:pPr>
            <a:r>
              <a:rPr sz="3100">
                <a:solidFill>
                  <a:srgbClr val="FFFFFF"/>
                </a:solidFill>
                <a:latin typeface="Book Antiqua"/>
              </a:rPr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idx="2"/>
          </p:nvPr>
        </p:nvSpPr>
        <p:spPr>
          <a:xfrm>
            <a:off x="1828800" y="1165225"/>
            <a:ext cx="5486400" cy="530225"/>
          </a:xfrm>
          <a:prstGeom prst="rect">
            <a:avLst/>
          </a:prstGeom>
          <a:noFill/>
        </p:spPr>
        <p:txBody>
          <a:bodyPr lIns="45720" tIns="45720" rIns="45720" bIns="45720"/>
          <a:lstStyle/>
          <a:p>
            <a:pPr marL="0" lvl="0" algn="ctr">
              <a:buAutoNum type="arabicPeriod"/>
            </a:pPr>
            <a:r>
              <a:rPr sz="13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idx="3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idx="4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idx="5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06E26084-B8B8-4E21-89CB-440D65C33F68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10-vertTx-Titre-et-texte-vertical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lvl="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  <a:p>
            <a:pPr marL="868680" lvl="1" indent="-283464" algn="l">
              <a:buSzPct val="80000"/>
              <a:buFont typeface="Wingdings 2"/>
              <a:buChar char=""/>
            </a:pPr>
            <a:r>
              <a:rPr sz="2300">
                <a:solidFill>
                  <a:srgbClr val="000000"/>
                </a:solidFill>
                <a:latin typeface="Book Antiqua"/>
              </a:rPr>
              <a:t>Deuxième niveau</a:t>
            </a:r>
          </a:p>
          <a:p>
            <a:pPr marL="1133856" lvl="2" indent="-228600" algn="l">
              <a:buSzPct val="95000"/>
              <a:buFont typeface="Wingdings"/>
              <a:buChar char=""/>
            </a:pPr>
            <a:r>
              <a:rPr sz="2200">
                <a:solidFill>
                  <a:srgbClr val="000000"/>
                </a:solidFill>
                <a:latin typeface="Book Antiqua"/>
              </a:rPr>
              <a:t>Troisième niveau</a:t>
            </a:r>
          </a:p>
          <a:p>
            <a:pPr marL="1353312" lvl="3" indent="-182880" algn="l">
              <a:buSzPct val="100000"/>
              <a:buFont typeface="Wingdings 3"/>
              <a:buChar char=""/>
            </a:pPr>
            <a:r>
              <a:rPr sz="2000">
                <a:solidFill>
                  <a:srgbClr val="000000"/>
                </a:solidFill>
                <a:latin typeface="Book Antiqua"/>
              </a:rPr>
              <a:t>Quatrième niveau</a:t>
            </a:r>
          </a:p>
          <a:p>
            <a:pPr marL="1545336" lvl="4" indent="-182880" algn="l">
              <a:buSzPct val="100000"/>
              <a:buFont typeface="Wingdings 2"/>
              <a:buChar char=""/>
            </a:pPr>
            <a:r>
              <a:rPr sz="2000">
                <a:solidFill>
                  <a:srgbClr val="000000"/>
                </a:solidFill>
                <a:latin typeface="Book Antiqua"/>
              </a:rPr>
              <a:t>Cinquième niveau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idx="2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idx="3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idx="4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7C87791D-3928-4B3E-8959-05692F383C42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11-vertTitleAndTx-Titre-vertical-et-texte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274638"/>
            <a:ext cx="6018213" cy="58515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lvl="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  <a:p>
            <a:pPr marL="868680" lvl="1" indent="-283464" algn="l">
              <a:buSzPct val="80000"/>
              <a:buFont typeface="Wingdings 2"/>
              <a:buChar char=""/>
            </a:pPr>
            <a:r>
              <a:rPr sz="2300">
                <a:solidFill>
                  <a:srgbClr val="000000"/>
                </a:solidFill>
                <a:latin typeface="Book Antiqua"/>
              </a:rPr>
              <a:t>Deuxième niveau</a:t>
            </a:r>
          </a:p>
          <a:p>
            <a:pPr marL="1133856" lvl="2" indent="-228600" algn="l">
              <a:buSzPct val="95000"/>
              <a:buFont typeface="Wingdings"/>
              <a:buChar char=""/>
            </a:pPr>
            <a:r>
              <a:rPr sz="2200">
                <a:solidFill>
                  <a:srgbClr val="000000"/>
                </a:solidFill>
                <a:latin typeface="Book Antiqua"/>
              </a:rPr>
              <a:t>Troisième niveau</a:t>
            </a:r>
          </a:p>
          <a:p>
            <a:pPr marL="1353312" lvl="3" indent="-182880" algn="l">
              <a:buSzPct val="100000"/>
              <a:buFont typeface="Wingdings 3"/>
              <a:buChar char=""/>
            </a:pPr>
            <a:r>
              <a:rPr sz="2000">
                <a:solidFill>
                  <a:srgbClr val="000000"/>
                </a:solidFill>
                <a:latin typeface="Book Antiqua"/>
              </a:rPr>
              <a:t>Quatrième niveau</a:t>
            </a:r>
          </a:p>
          <a:p>
            <a:pPr marL="1545336" lvl="4" indent="-182880" algn="l">
              <a:buSzPct val="100000"/>
              <a:buFont typeface="Wingdings 2"/>
              <a:buChar char=""/>
            </a:pPr>
            <a:r>
              <a:rPr sz="2000">
                <a:solidFill>
                  <a:srgbClr val="000000"/>
                </a:solidFill>
                <a:latin typeface="Book Antiqua"/>
              </a:rPr>
              <a:t>Cinquième niveau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idx="2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idx="3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idx="4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0A9EB994-9CA4-40B1-8721-ADFA4B72327D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1-title-Diapositive-de-titre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20688" y="1371600"/>
            <a:ext cx="8229600" cy="1828800"/>
          </a:xfrm>
          <a:prstGeom prst="rect">
            <a:avLst/>
          </a:prstGeom>
          <a:noFill/>
        </p:spPr>
        <p:txBody>
          <a:bodyPr lIns="45720" rIns="45720"/>
          <a:lstStyle/>
          <a:p>
            <a:pPr algn="ctr">
              <a:buNone/>
            </a:pPr>
            <a:r>
              <a:rPr sz="4800" b="1">
                <a:solidFill>
                  <a:srgbClr val="000000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idx="2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idx="3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46929852-E8E4-4BE3-B7C5-3A89067DE494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" name="Text Placeholder 5"/>
          <p:cNvSpPr>
            <a:spLocks noGrp="1" noEditPoints="1"/>
          </p:cNvSpPr>
          <p:nvPr>
            <p:ph type="body" idx="4"/>
          </p:nvPr>
        </p:nvSpPr>
        <p:spPr>
          <a:xfrm>
            <a:off x="1371600" y="3330575"/>
            <a:ext cx="6400800" cy="17526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ctr">
              <a:buNone/>
            </a:pPr>
            <a:r>
              <a:rPr sz="2800">
                <a:solidFill>
                  <a:srgbClr val="000000"/>
                </a:solidFill>
                <a:latin typeface="Book Antiqua"/>
              </a:rPr>
              <a:t>Cliquez pour modifier le style des sous-titres du masque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2-obj-Titre-et-contenu"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lvl="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  <a:p>
            <a:pPr marL="868680" lvl="1" indent="-283464" algn="l">
              <a:buSzPct val="80000"/>
              <a:buFont typeface="Wingdings 2"/>
              <a:buChar char=""/>
            </a:pPr>
            <a:r>
              <a:rPr sz="2300">
                <a:solidFill>
                  <a:srgbClr val="000000"/>
                </a:solidFill>
                <a:latin typeface="Book Antiqua"/>
              </a:rPr>
              <a:t>Deuxième niveau</a:t>
            </a:r>
          </a:p>
          <a:p>
            <a:pPr marL="1133856" lvl="2" indent="-228600" algn="l">
              <a:buSzPct val="95000"/>
              <a:buFont typeface="Wingdings"/>
              <a:buChar char=""/>
            </a:pPr>
            <a:r>
              <a:rPr sz="2200">
                <a:solidFill>
                  <a:srgbClr val="000000"/>
                </a:solidFill>
                <a:latin typeface="Book Antiqua"/>
              </a:rPr>
              <a:t>Troisième niveau</a:t>
            </a:r>
          </a:p>
          <a:p>
            <a:pPr marL="1353312" lvl="3" indent="-182880" algn="l">
              <a:buSzPct val="100000"/>
              <a:buFont typeface="Wingdings 3"/>
              <a:buChar char=""/>
            </a:pPr>
            <a:r>
              <a:rPr sz="2000">
                <a:solidFill>
                  <a:srgbClr val="000000"/>
                </a:solidFill>
                <a:latin typeface="Book Antiqua"/>
              </a:rPr>
              <a:t>Quatrième niveau</a:t>
            </a:r>
          </a:p>
          <a:p>
            <a:pPr marL="1545336" lvl="4" indent="-182880" algn="l">
              <a:buSzPct val="100000"/>
              <a:buFont typeface="Wingdings 2"/>
              <a:buChar char=""/>
            </a:pPr>
            <a:r>
              <a:rPr sz="2000">
                <a:solidFill>
                  <a:srgbClr val="000000"/>
                </a:solidFill>
                <a:latin typeface="Book Antiqua"/>
              </a:rPr>
              <a:t>Cinquième niveau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idx="2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idx="3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idx="4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3415995A-56E8-4845-AEBC-A87543CC3D7E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3-secHead-Titre-de-section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</p:spPr>
        <p:txBody>
          <a:bodyPr lIns="91440" tIns="45720" rIns="91440"/>
          <a:lstStyle/>
          <a:p>
            <a:pPr algn="l">
              <a:buNone/>
            </a:pPr>
            <a:r>
              <a:rPr sz="4800" b="1">
                <a:solidFill>
                  <a:srgbClr val="FF5898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600200" y="2506663"/>
            <a:ext cx="7086600" cy="1508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73152" lvl="0" algn="l">
              <a:buAutoNum type="arabicPeriod"/>
            </a:pPr>
            <a:r>
              <a:rPr sz="20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idx="2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idx="3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idx="4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1779B111-6E10-4670-BF1A-EEF76063397B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4-twoObj-Deux-contenus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4038600" cy="45243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lvl="0" indent="-411480" algn="l">
              <a:buSzPct val="65000"/>
              <a:buFont typeface="Wingdings 2"/>
              <a:buChar char=""/>
            </a:pPr>
            <a:r>
              <a:rPr sz="25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  <a:p>
            <a:pPr marL="868680" lvl="1" indent="-283464" algn="l">
              <a:buSzPct val="80000"/>
              <a:buFont typeface="Wingdings 2"/>
              <a:buChar char=""/>
            </a:pPr>
            <a:r>
              <a:rPr sz="2300">
                <a:solidFill>
                  <a:srgbClr val="000000"/>
                </a:solidFill>
                <a:latin typeface="Book Antiqua"/>
              </a:rPr>
              <a:t>Deuxième niveau</a:t>
            </a:r>
          </a:p>
          <a:p>
            <a:pPr marL="1133856" lvl="2" indent="-228600" algn="l">
              <a:buSzPct val="95000"/>
              <a:buFont typeface="Wingdings"/>
              <a:buChar char=""/>
            </a:pPr>
            <a:r>
              <a:rPr sz="2000">
                <a:solidFill>
                  <a:srgbClr val="000000"/>
                </a:solidFill>
                <a:latin typeface="Book Antiqua"/>
              </a:rPr>
              <a:t>Troisième niveau</a:t>
            </a:r>
          </a:p>
          <a:p>
            <a:pPr marL="1353312" lvl="3" indent="-182880" algn="l">
              <a:buSzPct val="100000"/>
              <a:buFont typeface="Wingdings 3"/>
              <a:buChar char=""/>
            </a:pPr>
            <a:r>
              <a:rPr sz="1800">
                <a:solidFill>
                  <a:srgbClr val="000000"/>
                </a:solidFill>
                <a:latin typeface="Book Antiqua"/>
              </a:rPr>
              <a:t>Quatrième niveau</a:t>
            </a:r>
          </a:p>
          <a:p>
            <a:pPr marL="1545336" lvl="4" indent="-182880" algn="l">
              <a:buSzPct val="100000"/>
              <a:buFont typeface="Wingdings 2"/>
              <a:buChar char=""/>
            </a:pPr>
            <a:r>
              <a:rPr sz="1800">
                <a:solidFill>
                  <a:srgbClr val="000000"/>
                </a:solidFill>
                <a:latin typeface="Book Antiqua"/>
              </a:rPr>
              <a:t>Cinquième niveau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lvl="0" indent="-411480" algn="l">
              <a:buSzPct val="65000"/>
              <a:buFont typeface="Wingdings 2"/>
              <a:buChar char=""/>
            </a:pPr>
            <a:r>
              <a:rPr sz="25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  <a:p>
            <a:pPr marL="868680" lvl="1" indent="-283464" algn="l">
              <a:buSzPct val="80000"/>
              <a:buFont typeface="Wingdings 2"/>
              <a:buChar char=""/>
            </a:pPr>
            <a:r>
              <a:rPr sz="2300">
                <a:solidFill>
                  <a:srgbClr val="000000"/>
                </a:solidFill>
                <a:latin typeface="Book Antiqua"/>
              </a:rPr>
              <a:t>Deuxième niveau</a:t>
            </a:r>
          </a:p>
          <a:p>
            <a:pPr marL="1133856" lvl="2" indent="-228600" algn="l">
              <a:buSzPct val="95000"/>
              <a:buFont typeface="Wingdings"/>
              <a:buChar char=""/>
            </a:pPr>
            <a:r>
              <a:rPr sz="2000">
                <a:solidFill>
                  <a:srgbClr val="000000"/>
                </a:solidFill>
                <a:latin typeface="Book Antiqua"/>
              </a:rPr>
              <a:t>Troisième niveau</a:t>
            </a:r>
          </a:p>
          <a:p>
            <a:pPr marL="1353312" lvl="3" indent="-182880" algn="l">
              <a:buSzPct val="100000"/>
              <a:buFont typeface="Wingdings 3"/>
              <a:buChar char=""/>
            </a:pPr>
            <a:r>
              <a:rPr sz="1800">
                <a:solidFill>
                  <a:srgbClr val="000000"/>
                </a:solidFill>
                <a:latin typeface="Book Antiqua"/>
              </a:rPr>
              <a:t>Quatrième niveau</a:t>
            </a:r>
          </a:p>
          <a:p>
            <a:pPr marL="1545336" lvl="4" indent="-182880" algn="l">
              <a:buSzPct val="100000"/>
              <a:buFont typeface="Wingdings 2"/>
              <a:buChar char=""/>
            </a:pPr>
            <a:r>
              <a:rPr sz="1800">
                <a:solidFill>
                  <a:srgbClr val="000000"/>
                </a:solidFill>
                <a:latin typeface="Book Antiqua"/>
              </a:rPr>
              <a:t>Cinquième niveau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idx="3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idx="4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idx="5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EB5A9075-4527-499B-9AF0-27A26C543835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5-twoTxTwoObj-Comparaison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1463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38600" cy="7493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algn="l">
              <a:buAutoNum type="arabicPeriod"/>
            </a:pPr>
            <a:r>
              <a:rPr sz="23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idx="2"/>
          </p:nvPr>
        </p:nvSpPr>
        <p:spPr>
          <a:xfrm>
            <a:off x="4643438" y="1535113"/>
            <a:ext cx="4041775" cy="7493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algn="l">
              <a:buAutoNum type="arabicPeriod"/>
            </a:pPr>
            <a:r>
              <a:rPr sz="23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idx="3"/>
          </p:nvPr>
        </p:nvSpPr>
        <p:spPr>
          <a:xfrm>
            <a:off x="457200" y="2360613"/>
            <a:ext cx="4038600" cy="37639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lvl="0" indent="-411480" algn="l">
              <a:buSzPct val="65000"/>
              <a:buFont typeface="Wingdings 2"/>
              <a:buChar char=""/>
            </a:pPr>
            <a:r>
              <a:rPr sz="23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  <a:p>
            <a:pPr marL="868680" lvl="1" indent="-283464" algn="l">
              <a:buSzPct val="80000"/>
              <a:buFont typeface="Wingdings 2"/>
              <a:buChar char=""/>
            </a:pPr>
            <a:r>
              <a:rPr sz="2000">
                <a:solidFill>
                  <a:srgbClr val="000000"/>
                </a:solidFill>
                <a:latin typeface="Book Antiqua"/>
              </a:rPr>
              <a:t>Deuxième niveau</a:t>
            </a:r>
          </a:p>
          <a:p>
            <a:pPr marL="1133856" lvl="2" indent="-228600" algn="l">
              <a:buSzPct val="95000"/>
              <a:buFont typeface="Wingdings"/>
              <a:buChar char=""/>
            </a:pPr>
            <a:r>
              <a:rPr sz="1800">
                <a:solidFill>
                  <a:srgbClr val="000000"/>
                </a:solidFill>
                <a:latin typeface="Book Antiqua"/>
              </a:rPr>
              <a:t>Troisième niveau</a:t>
            </a:r>
          </a:p>
          <a:p>
            <a:pPr marL="1353312" lvl="3" indent="-182880" algn="l">
              <a:buSzPct val="100000"/>
              <a:buFont typeface="Wingdings 3"/>
              <a:buChar char=""/>
            </a:pPr>
            <a:r>
              <a:rPr sz="1500">
                <a:solidFill>
                  <a:srgbClr val="000000"/>
                </a:solidFill>
                <a:latin typeface="Book Antiqua"/>
              </a:rPr>
              <a:t>Quatrième niveau</a:t>
            </a:r>
          </a:p>
          <a:p>
            <a:pPr marL="1545336" lvl="4" indent="-182880" algn="l">
              <a:buSzPct val="100000"/>
              <a:buFont typeface="Wingdings 2"/>
              <a:buChar char=""/>
            </a:pPr>
            <a:r>
              <a:rPr sz="1500">
                <a:solidFill>
                  <a:srgbClr val="000000"/>
                </a:solidFill>
                <a:latin typeface="Book Antiqua"/>
              </a:rPr>
              <a:t>Cinquième niveau</a:t>
            </a:r>
          </a:p>
        </p:txBody>
      </p:sp>
      <p:sp>
        <p:nvSpPr>
          <p:cNvPr id="6" name="Text Placeholder 5"/>
          <p:cNvSpPr>
            <a:spLocks noGrp="1" noEditPoints="1"/>
          </p:cNvSpPr>
          <p:nvPr>
            <p:ph type="body" idx="4"/>
          </p:nvPr>
        </p:nvSpPr>
        <p:spPr>
          <a:xfrm>
            <a:off x="4643438" y="2360613"/>
            <a:ext cx="4041775" cy="37639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lvl="0" indent="-411480" algn="l">
              <a:buSzPct val="65000"/>
              <a:buFont typeface="Wingdings 2"/>
              <a:buChar char=""/>
            </a:pPr>
            <a:r>
              <a:rPr sz="23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  <a:p>
            <a:pPr marL="868680" lvl="1" indent="-283464" algn="l">
              <a:buSzPct val="80000"/>
              <a:buFont typeface="Wingdings 2"/>
              <a:buChar char=""/>
            </a:pPr>
            <a:r>
              <a:rPr sz="2000">
                <a:solidFill>
                  <a:srgbClr val="000000"/>
                </a:solidFill>
                <a:latin typeface="Book Antiqua"/>
              </a:rPr>
              <a:t>Deuxième niveau</a:t>
            </a:r>
          </a:p>
          <a:p>
            <a:pPr marL="1133856" lvl="2" indent="-228600" algn="l">
              <a:buSzPct val="95000"/>
              <a:buFont typeface="Wingdings"/>
              <a:buChar char=""/>
            </a:pPr>
            <a:r>
              <a:rPr sz="1800">
                <a:solidFill>
                  <a:srgbClr val="000000"/>
                </a:solidFill>
                <a:latin typeface="Book Antiqua"/>
              </a:rPr>
              <a:t>Troisième niveau</a:t>
            </a:r>
          </a:p>
          <a:p>
            <a:pPr marL="1353312" lvl="3" indent="-182880" algn="l">
              <a:buSzPct val="100000"/>
              <a:buFont typeface="Wingdings 3"/>
              <a:buChar char=""/>
            </a:pPr>
            <a:r>
              <a:rPr sz="1500">
                <a:solidFill>
                  <a:srgbClr val="000000"/>
                </a:solidFill>
                <a:latin typeface="Book Antiqua"/>
              </a:rPr>
              <a:t>Quatrième niveau</a:t>
            </a:r>
          </a:p>
          <a:p>
            <a:pPr marL="1545336" lvl="4" indent="-182880" algn="l">
              <a:buSzPct val="100000"/>
              <a:buFont typeface="Wingdings 2"/>
              <a:buChar char=""/>
            </a:pPr>
            <a:r>
              <a:rPr sz="1500">
                <a:solidFill>
                  <a:srgbClr val="000000"/>
                </a:solidFill>
                <a:latin typeface="Book Antiqua"/>
              </a:rPr>
              <a:t>Cinquième niveau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idx="5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idx="6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idx="7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725AED43-417C-4396-B1BE-95814E4B4DB1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6-titleOnly-Titre-seul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idx="2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idx="3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710FCD18-A233-4986-B1B0-3AC16EDAF6D0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7-blank-Vide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idx="1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idx="2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66A13BDC-1843-4110-B283-533D9CFDDAAC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8-objTx-Contenu-avec-légende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1463"/>
            <a:ext cx="3006725" cy="11604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2200">
                <a:solidFill>
                  <a:srgbClr val="FF6AA4"/>
                </a:solidFill>
                <a:latin typeface="Lucida Sans"/>
              </a:rPr>
              <a:t>Cliquez pour modifier le style du titre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24000"/>
            <a:ext cx="3006725" cy="46021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algn="l">
              <a:buAutoNum type="arabicPeriod"/>
            </a:pPr>
            <a:r>
              <a:rPr sz="13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idx="2"/>
          </p:nvPr>
        </p:nvSpPr>
        <p:spPr>
          <a:xfrm>
            <a:off x="3573463" y="271463"/>
            <a:ext cx="5111750" cy="58515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lvl="0" indent="-411480" algn="l">
              <a:buSzPct val="65000"/>
              <a:buFont typeface="Wingdings 2"/>
              <a:buChar char=""/>
            </a:pPr>
            <a:r>
              <a:rPr sz="2500">
                <a:solidFill>
                  <a:srgbClr val="000000"/>
                </a:solidFill>
                <a:latin typeface="Book Antiqua"/>
              </a:rPr>
              <a:t>Cliquez pour modifier les styles du texte du masque</a:t>
            </a:r>
          </a:p>
          <a:p>
            <a:pPr marL="868680" lvl="1" indent="-283464" algn="l">
              <a:buSzPct val="80000"/>
              <a:buFont typeface="Wingdings 2"/>
              <a:buChar char=""/>
            </a:pPr>
            <a:r>
              <a:rPr sz="2300">
                <a:solidFill>
                  <a:srgbClr val="000000"/>
                </a:solidFill>
                <a:latin typeface="Book Antiqua"/>
              </a:rPr>
              <a:t>Deuxième niveau</a:t>
            </a:r>
          </a:p>
          <a:p>
            <a:pPr marL="1133856" lvl="2" indent="-228600" algn="l">
              <a:buSzPct val="95000"/>
              <a:buFont typeface="Wingdings"/>
              <a:buChar char=""/>
            </a:pPr>
            <a:r>
              <a:rPr sz="2200">
                <a:solidFill>
                  <a:srgbClr val="000000"/>
                </a:solidFill>
                <a:latin typeface="Book Antiqua"/>
              </a:rPr>
              <a:t>Troisième niveau</a:t>
            </a:r>
          </a:p>
          <a:p>
            <a:pPr marL="1353312" lvl="3" indent="-182880" algn="l">
              <a:buSzPct val="100000"/>
              <a:buFont typeface="Wingdings 3"/>
              <a:buChar char=""/>
            </a:pPr>
            <a:r>
              <a:rPr sz="2000">
                <a:solidFill>
                  <a:srgbClr val="000000"/>
                </a:solidFill>
                <a:latin typeface="Book Antiqua"/>
              </a:rPr>
              <a:t>Quatrième niveau</a:t>
            </a:r>
          </a:p>
          <a:p>
            <a:pPr marL="1545336" lvl="4" indent="-182880" algn="l">
              <a:buSzPct val="100000"/>
              <a:buFont typeface="Wingdings 2"/>
              <a:buChar char=""/>
            </a:pPr>
            <a:r>
              <a:rPr sz="1800">
                <a:solidFill>
                  <a:srgbClr val="000000"/>
                </a:solidFill>
                <a:latin typeface="Book Antiqua"/>
              </a:rPr>
              <a:t>Cinquième niveau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idx="3"/>
          </p:nvPr>
        </p:nvSpPr>
        <p:spPr>
          <a:xfrm>
            <a:off x="457200" y="6415088"/>
            <a:ext cx="2132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000000"/>
                </a:solidFill>
                <a:latin typeface="Book Antiqua"/>
              </a:rPr>
              <a:t>14/03/2018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idx="4"/>
          </p:nvPr>
        </p:nvSpPr>
        <p:spPr>
          <a:xfrm>
            <a:off x="3124200" y="6415088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idx="5"/>
          </p:nvPr>
        </p:nvSpPr>
        <p:spPr>
          <a:xfrm>
            <a:off x="7924800" y="6415088"/>
            <a:ext cx="760413" cy="365125"/>
          </a:xfrm>
          <a:prstGeom prst="rect">
            <a:avLst/>
          </a:prstGeom>
          <a:noFill/>
        </p:spPr>
        <p:txBody>
          <a:bodyPr tIns="45720" bIns="45720"/>
          <a:lstStyle/>
          <a:p>
            <a:pPr algn="r">
              <a:buNone/>
            </a:pPr>
            <a:fld id="{B0E46B11-3C99-43AE-B104-8D13E7289712}" type="slidenum">
              <a:rPr sz="1200">
                <a:solidFill>
                  <a:srgbClr val="000000"/>
                </a:solidFill>
                <a:latin typeface="Book Antiqua"/>
              </a:rPr>
              <a:pPr algn="r">
                <a:buNone/>
              </a:pPr>
              <a:t>‹N°›</a:t>
            </a:fld>
            <a:endParaRPr sz="1200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Séjour en Normandie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endParaRPr sz="280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304183" y="1417639"/>
            <a:ext cx="486766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64897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lang="fr-FR" sz="4000" b="1">
                <a:solidFill>
                  <a:srgbClr val="000000"/>
                </a:solidFill>
                <a:latin typeface="Lucida Sans"/>
              </a:rPr>
              <a:t>Ancienne auberge</a:t>
            </a:r>
            <a:endParaRPr sz="4000" b="1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128860"/>
            <a:ext cx="8571322" cy="5597981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endParaRPr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Arrivée 13h00 Repas en commun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Menu à 20.00 €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Kir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Entrée au choix sur 3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Plat au choix sur 3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Dessert au choix sur 3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Café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Boissons en supplément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Choix le jour même selon proposition </a:t>
            </a:r>
          </a:p>
          <a:p>
            <a:pPr marL="137160" indent="0" algn="l">
              <a:buFont typeface="Wingdings 2"/>
              <a:buNone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                                                                                                                        							   				   	        				         	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sz="280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19801" y="2299446"/>
            <a:ext cx="2702938" cy="36224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64897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lang="fr-FR" sz="4000" b="1">
                <a:solidFill>
                  <a:srgbClr val="000000"/>
                </a:solidFill>
                <a:latin typeface="Lucida Sans"/>
              </a:rPr>
              <a:t>Menneval/ Plasnes</a:t>
            </a:r>
            <a:endParaRPr sz="4000" b="1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128860"/>
            <a:ext cx="8571322" cy="5597981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endParaRPr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Départ 14h30 pour  </a:t>
            </a:r>
            <a:r>
              <a:rPr lang="fr-FR" sz="2800" dirty="0" err="1">
                <a:solidFill>
                  <a:srgbClr val="000000"/>
                </a:solidFill>
                <a:latin typeface="Book Antiqua"/>
              </a:rPr>
              <a:t>Plasnes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 7 km</a:t>
            </a:r>
          </a:p>
          <a:p>
            <a:pPr marL="137160" indent="0" algn="l">
              <a:buFont typeface="Wingdings 2"/>
              <a:buNone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                           17 rue du </a:t>
            </a:r>
            <a:r>
              <a:rPr lang="fr-FR" sz="2800" dirty="0" err="1">
                <a:solidFill>
                  <a:srgbClr val="000000"/>
                </a:solidFill>
                <a:latin typeface="Book Antiqua"/>
              </a:rPr>
              <a:t>cruchet</a:t>
            </a: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60423" indent="-423264" algn="l" defTabSz="2634792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</a:t>
            </a:r>
          </a:p>
          <a:p>
            <a:pPr marL="560423" indent="-423264" algn="l" defTabSz="2634792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15h00, chargement des vélos</a:t>
            </a:r>
          </a:p>
          <a:p>
            <a:pPr marL="560423" indent="-423264" algn="l" defTabSz="2634792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60423" indent="-423264" algn="l" defTabSz="2634792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15h30 Visite des jardins de la </a:t>
            </a:r>
            <a:r>
              <a:rPr lang="fr-FR" sz="2800" dirty="0" err="1" smtClean="0">
                <a:solidFill>
                  <a:srgbClr val="000000"/>
                </a:solidFill>
                <a:latin typeface="Book Antiqua"/>
              </a:rPr>
              <a:t>Herpinière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 </a:t>
            </a:r>
          </a:p>
          <a:p>
            <a:pPr marL="560423" indent="-423264" algn="l" defTabSz="2634792">
              <a:buSzPct val="65000"/>
              <a:buFont typeface="Wingdings 2"/>
              <a:buChar char=""/>
            </a:pPr>
            <a:endParaRPr lang="fr-FR" sz="2800" dirty="0" smtClean="0">
              <a:solidFill>
                <a:srgbClr val="000000"/>
              </a:solidFill>
              <a:latin typeface="Book Antiqua"/>
            </a:endParaRPr>
          </a:p>
          <a:p>
            <a:pPr marL="560423" indent="-423264" algn="l" defTabSz="2634792">
              <a:buSzPct val="65000"/>
              <a:buFont typeface="Wingdings 2"/>
              <a:buChar char=""/>
            </a:pP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17h30 retour pour </a:t>
            </a:r>
            <a:r>
              <a:rPr lang="fr-FR" sz="2800" dirty="0" err="1" smtClean="0">
                <a:solidFill>
                  <a:srgbClr val="000000"/>
                </a:solidFill>
                <a:latin typeface="Book Antiqua"/>
              </a:rPr>
              <a:t>Jaux</a:t>
            </a:r>
            <a:endParaRPr lang="fr-FR" sz="2800" dirty="0" smtClean="0">
              <a:solidFill>
                <a:srgbClr val="000000"/>
              </a:solidFill>
              <a:latin typeface="Book Antiqua"/>
            </a:endParaRPr>
          </a:p>
          <a:p>
            <a:pPr marL="560423" indent="-423264" algn="l" defTabSz="2634792">
              <a:buSzPct val="65000"/>
              <a:buFont typeface="Wingdings 2"/>
              <a:buChar char=""/>
            </a:pP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250 km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 smtClean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Arrivée vers 20h30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			   	        				         		</a:t>
            </a:r>
          </a:p>
          <a:p>
            <a:pPr marL="560423" indent="-423264" algn="l" defTabSz="2634792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60423" indent="-423264" algn="l" defTabSz="2634792">
              <a:buSzPct val="65000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</a:t>
            </a:r>
            <a:endParaRPr sz="280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75234" y="351691"/>
            <a:ext cx="2257864" cy="2257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10290" y="4313352"/>
            <a:ext cx="2122273" cy="21222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lang="fr-FR" sz="4000" b="1">
                <a:solidFill>
                  <a:srgbClr val="000000"/>
                </a:solidFill>
                <a:latin typeface="Lucida Sans"/>
              </a:rPr>
              <a:t>Les visites</a:t>
            </a:r>
            <a:endParaRPr sz="4000" b="1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765251"/>
            <a:ext cx="8229600" cy="454347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                               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  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par personne           pour 20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Le gros horloge    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 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		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3.80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€		   ( 76.00€)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Atelier de vitrail     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       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10,00 €		( 200.00 €)</a:t>
            </a:r>
          </a:p>
          <a:p>
            <a:pPr marL="137160" indent="0" algn="l">
              <a:buFont typeface="Wingdings 2"/>
              <a:buNone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Jardins de la </a:t>
            </a:r>
            <a:r>
              <a:rPr lang="fr-FR" sz="2800" dirty="0" err="1" smtClean="0">
                <a:solidFill>
                  <a:srgbClr val="000000"/>
                </a:solidFill>
                <a:latin typeface="Book Antiqua"/>
              </a:rPr>
              <a:t>Herpinière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  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8.00 €           ( 160.00 €)   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lang="fr-FR" sz="4000" b="1">
                <a:solidFill>
                  <a:srgbClr val="000000"/>
                </a:solidFill>
                <a:latin typeface="Lucida Sans"/>
              </a:rPr>
              <a:t>Parlons kilomètres</a:t>
            </a:r>
            <a:endParaRPr sz="4000" b="1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765251"/>
            <a:ext cx="8229600" cy="454347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Samedi           voiture    65 km</a:t>
            </a:r>
          </a:p>
          <a:p>
            <a:pPr marL="137160" indent="0" algn="l">
              <a:buFont typeface="Wingdings 2"/>
              <a:buNone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                         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 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vélo  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    110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km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Dimanche       vélo      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94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km</a:t>
            </a:r>
          </a:p>
          <a:p>
            <a:pPr marL="137160" indent="0" algn="l">
              <a:buFont typeface="Wingdings 2"/>
              <a:buNone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Lundi             </a:t>
            </a:r>
            <a:r>
              <a:rPr lang="fr-FR" sz="2800" smtClean="0">
                <a:solidFill>
                  <a:srgbClr val="000000"/>
                </a:solidFill>
                <a:latin typeface="Book Antiqua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vélo       37 km</a:t>
            </a:r>
          </a:p>
          <a:p>
            <a:pPr marL="137160" indent="0" algn="l">
              <a:buFont typeface="Wingdings 2"/>
              <a:buNone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                         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  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voiture  250 km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Soit                  315 km en voiture et</a:t>
            </a:r>
          </a:p>
          <a:p>
            <a:pPr marL="137160" indent="0" algn="l">
              <a:buFont typeface="Wingdings 2"/>
              <a:buNone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                          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  241 km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à vélo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492550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 lang="fr-FR" sz="4000" b="1">
              <a:solidFill>
                <a:srgbClr val="000000"/>
              </a:solidFill>
              <a:latin typeface="Lucida Sans"/>
            </a:endParaRPr>
          </a:p>
          <a:p>
            <a:pPr algn="ctr">
              <a:buNone/>
            </a:pPr>
            <a:endParaRPr lang="fr-FR" sz="4000" b="1">
              <a:solidFill>
                <a:srgbClr val="000000"/>
              </a:solidFill>
              <a:latin typeface="Lucida Sans"/>
            </a:endParaRPr>
          </a:p>
          <a:p>
            <a:pPr algn="ctr">
              <a:buNone/>
            </a:pPr>
            <a:r>
              <a:rPr lang="fr-FR" sz="4000" b="1">
                <a:solidFill>
                  <a:srgbClr val="000000"/>
                </a:solidFill>
                <a:latin typeface="Lucida Sans"/>
              </a:rPr>
              <a:t>Week-end </a:t>
            </a:r>
          </a:p>
          <a:p>
            <a:pPr algn="ctr">
              <a:buNone/>
            </a:pPr>
            <a:endParaRPr lang="fr-FR" sz="4000" b="1">
              <a:solidFill>
                <a:srgbClr val="000000"/>
              </a:solidFill>
              <a:latin typeface="Lucida Sans"/>
            </a:endParaRPr>
          </a:p>
          <a:p>
            <a:pPr algn="ctr">
              <a:buNone/>
            </a:pPr>
            <a:r>
              <a:rPr lang="fr-FR" sz="4000" b="1">
                <a:solidFill>
                  <a:srgbClr val="000000"/>
                </a:solidFill>
                <a:latin typeface="Lucida Sans"/>
              </a:rPr>
              <a:t>sportif et culturel</a:t>
            </a:r>
            <a:endParaRPr sz="4000" b="1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846138"/>
            <a:ext cx="8229600" cy="546258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endParaRPr sz="280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9207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Départ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322263" y="1195388"/>
            <a:ext cx="8229600" cy="47085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Samedi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27</a:t>
            </a:r>
            <a:r>
              <a:rPr sz="2800">
                <a:solidFill>
                  <a:srgbClr val="000000"/>
                </a:solidFill>
                <a:latin typeface="Book Antiqua"/>
              </a:rPr>
              <a:t> mai 20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23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Jaux</a:t>
            </a:r>
            <a:r>
              <a:rPr sz="2800">
                <a:solidFill>
                  <a:srgbClr val="000000"/>
                </a:solidFill>
                <a:latin typeface="Book Antiqua"/>
              </a:rPr>
              <a:t> (60)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6h45 parking de la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salle des fêtes</a:t>
            </a:r>
            <a:endParaRPr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Départ 7h00 pour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Saint Paul</a:t>
            </a:r>
            <a:r>
              <a:rPr sz="2800">
                <a:solidFill>
                  <a:srgbClr val="000000"/>
                </a:solidFill>
                <a:latin typeface="Book Antiqua"/>
              </a:rPr>
              <a:t>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65</a:t>
            </a:r>
            <a:r>
              <a:rPr sz="2800">
                <a:solidFill>
                  <a:srgbClr val="000000"/>
                </a:solidFill>
                <a:latin typeface="Book Antiqua"/>
              </a:rPr>
              <a:t> km </a:t>
            </a:r>
          </a:p>
          <a:p>
            <a:pPr marL="548640" indent="-411480" algn="l">
              <a:buAutoNum type="arabicPeriod"/>
            </a:pPr>
            <a:endParaRPr/>
          </a:p>
          <a:p>
            <a:pPr marL="137160" indent="0" algn="l">
              <a:buNone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Parc Saint Paul</a:t>
            </a:r>
          </a:p>
          <a:p>
            <a:pPr marL="137160" indent="0" algn="l">
              <a:buNone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47 rue de l'Avelon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3112678"/>
            <a:ext cx="4234484" cy="35316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Mise en selle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034592"/>
            <a:ext cx="8229600" cy="527413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Saint Paul</a:t>
            </a:r>
            <a:r>
              <a:rPr sz="2800">
                <a:solidFill>
                  <a:srgbClr val="000000"/>
                </a:solidFill>
                <a:latin typeface="Book Antiqua"/>
              </a:rPr>
              <a:t> 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8h00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Collation et mise en selle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Départ 8h30 pour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Book Antiqua"/>
              </a:rPr>
              <a:t>Heuqueville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 (27)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67</a:t>
            </a:r>
            <a:r>
              <a:rPr sz="2800" smtClean="0">
                <a:solidFill>
                  <a:srgbClr val="000000"/>
                </a:solidFill>
                <a:latin typeface="Book Antiqua"/>
              </a:rPr>
              <a:t>km</a:t>
            </a:r>
            <a:endParaRPr lang="fr-FR" dirty="0"/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1 place des tilleuls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7814" y="3259236"/>
            <a:ext cx="7388987" cy="28870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Pique-nique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999241"/>
            <a:ext cx="8229600" cy="530948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 err="1">
                <a:solidFill>
                  <a:srgbClr val="000000"/>
                </a:solidFill>
                <a:latin typeface="Book Antiqua"/>
              </a:rPr>
              <a:t>Heuqueville</a:t>
            </a:r>
            <a:r>
              <a:rPr sz="2800">
                <a:solidFill>
                  <a:srgbClr val="000000"/>
                </a:solidFill>
                <a:latin typeface="Book Antiqua"/>
              </a:rPr>
              <a:t> 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12h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3</a:t>
            </a:r>
            <a:r>
              <a:rPr sz="2800">
                <a:solidFill>
                  <a:srgbClr val="000000"/>
                </a:solidFill>
                <a:latin typeface="Book Antiqua"/>
              </a:rPr>
              <a:t>0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Repas tiré du sac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Départ 1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4</a:t>
            </a:r>
            <a:r>
              <a:rPr sz="2800">
                <a:solidFill>
                  <a:srgbClr val="000000"/>
                </a:solidFill>
                <a:latin typeface="Book Antiqua"/>
              </a:rPr>
              <a:t>h3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0</a:t>
            </a:r>
            <a:r>
              <a:rPr sz="2800">
                <a:solidFill>
                  <a:srgbClr val="000000"/>
                </a:solidFill>
                <a:latin typeface="Book Antiqua"/>
              </a:rPr>
              <a:t> pour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Le Neubourg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43</a:t>
            </a:r>
            <a:r>
              <a:rPr sz="2800" smtClean="0">
                <a:solidFill>
                  <a:srgbClr val="000000"/>
                </a:solidFill>
                <a:latin typeface="Book Antiqua"/>
              </a:rPr>
              <a:t>km</a:t>
            </a:r>
            <a:endParaRPr sz="2800">
              <a:solidFill>
                <a:srgbClr val="000000"/>
              </a:solidFill>
              <a:latin typeface="Book Antiqua"/>
            </a:endParaRPr>
          </a:p>
          <a:p>
            <a:pPr marL="137160" indent="0" algn="l">
              <a:buNone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Lycée agricole Gilbert Martin</a:t>
            </a:r>
          </a:p>
          <a:p>
            <a:pPr marL="137160" indent="0" algn="l">
              <a:buNone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3 rue Pierre Corneille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/>
          </a:p>
          <a:p>
            <a:pPr marL="548640" indent="-411480" algn="l">
              <a:buSzPct val="65000"/>
              <a:buFont typeface="Wingdings 2"/>
              <a:buChar char=""/>
            </a:pPr>
            <a:endParaRPr/>
          </a:p>
          <a:p>
            <a:pPr marL="548640" indent="-411480" algn="l">
              <a:buSzPct val="65000"/>
              <a:buFont typeface="Wingdings 2"/>
              <a:buChar char=""/>
            </a:pPr>
            <a:endParaRPr/>
          </a:p>
        </p:txBody>
      </p:sp>
      <p:sp>
        <p:nvSpPr>
          <p:cNvPr id="4" name="Freeform 3"/>
          <p:cNvSpPr/>
          <p:nvPr/>
        </p:nvSpPr>
        <p:spPr>
          <a:xfrm>
            <a:off x="155575" y="-144463"/>
            <a:ext cx="303213" cy="3032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/>
          </a:p>
        </p:txBody>
      </p:sp>
      <p:sp>
        <p:nvSpPr>
          <p:cNvPr id="5" name="Freeform 4"/>
          <p:cNvSpPr/>
          <p:nvPr/>
        </p:nvSpPr>
        <p:spPr>
          <a:xfrm>
            <a:off x="155575" y="-144463"/>
            <a:ext cx="303213" cy="3032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155575" y="-2849563"/>
            <a:ext cx="6418263" cy="594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155575" y="-2849563"/>
            <a:ext cx="6418263" cy="594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155575" y="-2849563"/>
            <a:ext cx="6418263" cy="594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b="48343"/>
          <a:stretch>
            <a:fillRect/>
          </a:stretch>
        </p:blipFill>
        <p:spPr>
          <a:xfrm>
            <a:off x="1943651" y="4370293"/>
            <a:ext cx="5556668" cy="2048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4000" b="1">
                <a:solidFill>
                  <a:srgbClr val="000000"/>
                </a:solidFill>
                <a:latin typeface="Lucida Sans"/>
              </a:rPr>
              <a:t>Hébergement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Le Neubourg</a:t>
            </a:r>
            <a:r>
              <a:rPr sz="2800">
                <a:solidFill>
                  <a:srgbClr val="000000"/>
                </a:solidFill>
                <a:latin typeface="Book Antiqua"/>
              </a:rPr>
              <a:t> 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 smtClean="0">
                <a:solidFill>
                  <a:srgbClr val="000000"/>
                </a:solidFill>
                <a:latin typeface="Book Antiqua"/>
              </a:rPr>
              <a:t>1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7</a:t>
            </a:r>
            <a:r>
              <a:rPr sz="2800" smtClean="0">
                <a:solidFill>
                  <a:srgbClr val="000000"/>
                </a:solidFill>
                <a:latin typeface="Book Antiqua"/>
              </a:rPr>
              <a:t>h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3</a:t>
            </a:r>
            <a:r>
              <a:rPr sz="2800" smtClean="0">
                <a:solidFill>
                  <a:srgbClr val="000000"/>
                </a:solidFill>
                <a:latin typeface="Book Antiqua"/>
              </a:rPr>
              <a:t>0</a:t>
            </a:r>
            <a:endParaRPr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Situation géographique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23 km d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' Evreux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23</a:t>
            </a:r>
            <a:r>
              <a:rPr sz="2800">
                <a:solidFill>
                  <a:srgbClr val="000000"/>
                </a:solidFill>
                <a:latin typeface="Book Antiqua"/>
              </a:rPr>
              <a:t> km de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Bernay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35 km de Rouen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Découverte de l'hébergement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Diner auberge espagnole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/>
          </a:p>
        </p:txBody>
      </p:sp>
      <p:sp>
        <p:nvSpPr>
          <p:cNvPr id="4" name="Freeform 3"/>
          <p:cNvSpPr/>
          <p:nvPr/>
        </p:nvSpPr>
        <p:spPr>
          <a:xfrm>
            <a:off x="167359" y="-2873130"/>
            <a:ext cx="6418263" cy="594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75411" y="2731174"/>
            <a:ext cx="3845061" cy="28837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7138988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3700" b="1">
                <a:solidFill>
                  <a:srgbClr val="000000"/>
                </a:solidFill>
                <a:latin typeface="Lucida Sans"/>
              </a:rPr>
              <a:t>Prestation</a:t>
            </a:r>
            <a:endParaRPr lang="fr-FR" sz="3700" b="1">
              <a:solidFill>
                <a:srgbClr val="000000"/>
              </a:solidFill>
              <a:latin typeface="Lucida Sans"/>
            </a:endParaRPr>
          </a:p>
          <a:p>
            <a:pPr algn="ctr">
              <a:buNone/>
            </a:pPr>
            <a:endParaRPr lang="fr-FR" sz="3700" b="1">
              <a:solidFill>
                <a:srgbClr val="000000"/>
              </a:solidFill>
              <a:latin typeface="Lucida Sans"/>
            </a:endParaRPr>
          </a:p>
          <a:p>
            <a:pPr algn="ctr">
              <a:buNone/>
            </a:pPr>
            <a:r>
              <a:rPr sz="3700" b="1">
                <a:solidFill>
                  <a:srgbClr val="000000"/>
                </a:solidFill>
                <a:latin typeface="Lucida Sans"/>
              </a:rPr>
              <a:t>      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052513"/>
            <a:ext cx="8229600" cy="525621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Arrivée: Samedi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27</a:t>
            </a:r>
            <a:r>
              <a:rPr sz="2800">
                <a:solidFill>
                  <a:srgbClr val="000000"/>
                </a:solidFill>
                <a:latin typeface="Book Antiqua"/>
              </a:rPr>
              <a:t> mai 20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23 à </a:t>
            </a:r>
            <a:r>
              <a:rPr sz="2800">
                <a:solidFill>
                  <a:srgbClr val="000000"/>
                </a:solidFill>
                <a:latin typeface="Book Antiqua"/>
              </a:rPr>
              <a:t>17h00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Départ: Lundi 2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9</a:t>
            </a:r>
            <a:r>
              <a:rPr sz="2800">
                <a:solidFill>
                  <a:srgbClr val="000000"/>
                </a:solidFill>
                <a:latin typeface="Book Antiqua"/>
              </a:rPr>
              <a:t> mai 20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23</a:t>
            </a:r>
            <a:r>
              <a:rPr sz="2800">
                <a:solidFill>
                  <a:srgbClr val="000000"/>
                </a:solidFill>
                <a:latin typeface="Book Antiqua"/>
              </a:rPr>
              <a:t>, 9h00 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2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0 à 25</a:t>
            </a:r>
            <a:r>
              <a:rPr sz="2800">
                <a:solidFill>
                  <a:srgbClr val="000000"/>
                </a:solidFill>
                <a:latin typeface="Book Antiqua"/>
              </a:rPr>
              <a:t> personnes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c</a:t>
            </a:r>
            <a:r>
              <a:rPr sz="2800">
                <a:solidFill>
                  <a:srgbClr val="000000"/>
                </a:solidFill>
                <a:latin typeface="Book Antiqua"/>
              </a:rPr>
              <a:t>hambres de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3</a:t>
            </a:r>
            <a:r>
              <a:rPr sz="2800">
                <a:solidFill>
                  <a:srgbClr val="000000"/>
                </a:solidFill>
                <a:latin typeface="Book Antiqua"/>
              </a:rPr>
              <a:t> personnes (prévoir duvet)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/>
          </a:p>
          <a:p>
            <a:pPr marL="548640" indent="-411480" algn="l">
              <a:buSzPct val="65000"/>
              <a:buFont typeface="Wingdings 2"/>
              <a:buChar char=""/>
            </a:pPr>
            <a:endParaRPr lang="fr-FR"/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Coût: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26</a:t>
            </a:r>
            <a:r>
              <a:rPr sz="2800">
                <a:solidFill>
                  <a:srgbClr val="000000"/>
                </a:solidFill>
                <a:latin typeface="Book Antiqua"/>
              </a:rPr>
              <a:t>.00€/pers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 pour</a:t>
            </a:r>
            <a:r>
              <a:rPr sz="2800">
                <a:solidFill>
                  <a:srgbClr val="000000"/>
                </a:solidFill>
                <a:latin typeface="Book Antiqua"/>
              </a:rPr>
              <a:t> 2 nuits </a:t>
            </a: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137160" indent="0" algn="l">
              <a:buFont typeface="Wingdings 2"/>
              <a:buNone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               </a:t>
            </a:r>
            <a:r>
              <a:rPr sz="2800">
                <a:solidFill>
                  <a:srgbClr val="000000"/>
                </a:solidFill>
                <a:latin typeface="Book Antiqua"/>
              </a:rPr>
              <a:t>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358.00€ location pour la salle de restauration</a:t>
            </a:r>
          </a:p>
          <a:p>
            <a:pPr marL="137160" indent="0" algn="l">
              <a:buFont typeface="Wingdings 2"/>
              <a:buNone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137160" indent="0" algn="l">
              <a:buFont typeface="Wingdings 2"/>
              <a:buNone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En 2022:</a:t>
            </a:r>
            <a:r>
              <a:rPr sz="2800">
                <a:solidFill>
                  <a:srgbClr val="000000"/>
                </a:solidFill>
                <a:latin typeface="Book Antiqua"/>
              </a:rPr>
              <a:t> 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30.00€/ pers pour 2 nuits</a:t>
            </a:r>
          </a:p>
          <a:p>
            <a:pPr marL="137160" indent="0" algn="l">
              <a:buFont typeface="Wingdings 2"/>
              <a:buNone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                130.00€ location pour la salle de restauration</a:t>
            </a:r>
            <a:r>
              <a:rPr sz="2800">
                <a:solidFill>
                  <a:srgbClr val="000000"/>
                </a:solidFill>
                <a:latin typeface="Book Antiqua"/>
              </a:rPr>
              <a:t>                 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/>
          </a:p>
        </p:txBody>
      </p:sp>
      <p:sp>
        <p:nvSpPr>
          <p:cNvPr id="4" name="Freeform 3"/>
          <p:cNvSpPr/>
          <p:nvPr/>
        </p:nvSpPr>
        <p:spPr>
          <a:xfrm>
            <a:off x="457200" y="1052513"/>
            <a:ext cx="6418263" cy="447630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lIns="91440" tIns="45720" rIns="91440" bIns="45720"/>
          <a:lstStyle/>
          <a:p>
            <a:pPr algn="l"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lang="fr-FR" sz="4000" b="1">
                <a:solidFill>
                  <a:srgbClr val="000000"/>
                </a:solidFill>
                <a:latin typeface="Lucida Sans"/>
              </a:rPr>
              <a:t>Rouen</a:t>
            </a:r>
            <a:endParaRPr sz="4000" b="1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352829"/>
            <a:ext cx="8229600" cy="4955896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Dimanche 28</a:t>
            </a:r>
            <a:r>
              <a:rPr sz="2800">
                <a:solidFill>
                  <a:srgbClr val="000000"/>
                </a:solidFill>
                <a:latin typeface="Book Antiqua"/>
              </a:rPr>
              <a:t> mai 20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23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Départ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8</a:t>
            </a:r>
            <a:r>
              <a:rPr sz="2800" smtClean="0">
                <a:solidFill>
                  <a:srgbClr val="000000"/>
                </a:solidFill>
                <a:latin typeface="Book Antiqua"/>
              </a:rPr>
              <a:t>h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3</a:t>
            </a:r>
            <a:r>
              <a:rPr sz="2800" smtClean="0">
                <a:solidFill>
                  <a:srgbClr val="000000"/>
                </a:solidFill>
                <a:latin typeface="Book Antiqua"/>
              </a:rPr>
              <a:t>0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pour Rouen 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49</a:t>
            </a:r>
            <a:r>
              <a:rPr sz="2800" smtClean="0">
                <a:solidFill>
                  <a:srgbClr val="000000"/>
                </a:solidFill>
                <a:latin typeface="Book Antiqua"/>
              </a:rPr>
              <a:t> </a:t>
            </a:r>
            <a:r>
              <a:rPr sz="2800">
                <a:solidFill>
                  <a:srgbClr val="000000"/>
                </a:solidFill>
                <a:latin typeface="Book Antiqua"/>
              </a:rPr>
              <a:t>km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Arrivée </a:t>
            </a:r>
            <a:r>
              <a:rPr sz="2800" smtClean="0">
                <a:solidFill>
                  <a:srgbClr val="000000"/>
                </a:solidFill>
                <a:latin typeface="Book Antiqua"/>
              </a:rPr>
              <a:t>1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1</a:t>
            </a:r>
            <a:r>
              <a:rPr sz="2800" smtClean="0">
                <a:solidFill>
                  <a:srgbClr val="000000"/>
                </a:solidFill>
                <a:latin typeface="Book Antiqua"/>
              </a:rPr>
              <a:t>h</a:t>
            </a:r>
            <a:r>
              <a:rPr lang="fr-FR" sz="2800" dirty="0" smtClean="0">
                <a:solidFill>
                  <a:srgbClr val="000000"/>
                </a:solidFill>
                <a:latin typeface="Book Antiqua"/>
              </a:rPr>
              <a:t>3</a:t>
            </a:r>
            <a:r>
              <a:rPr sz="2800" smtClean="0">
                <a:solidFill>
                  <a:srgbClr val="000000"/>
                </a:solidFill>
                <a:latin typeface="Book Antiqua"/>
              </a:rPr>
              <a:t>0</a:t>
            </a: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137160" indent="0" algn="l">
              <a:buFont typeface="Wingdings 2"/>
              <a:buNone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R</a:t>
            </a:r>
            <a:r>
              <a:rPr sz="2800">
                <a:solidFill>
                  <a:srgbClr val="000000"/>
                </a:solidFill>
                <a:latin typeface="Book Antiqua"/>
              </a:rPr>
              <a:t>epas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 et quartier</a:t>
            </a:r>
            <a:r>
              <a:rPr sz="2800">
                <a:solidFill>
                  <a:srgbClr val="000000"/>
                </a:solidFill>
                <a:latin typeface="Book Antiqua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libre</a:t>
            </a:r>
          </a:p>
          <a:p>
            <a:pPr marL="137160" indent="0" algn="l">
              <a:buFont typeface="Wingdings 2"/>
              <a:buNone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   </a:t>
            </a:r>
            <a:endParaRPr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14h30, Visite du beffroi et le gros horloge </a:t>
            </a:r>
          </a:p>
          <a:p>
            <a:pPr marL="137160" indent="0" algn="l">
              <a:buFont typeface="Wingdings 2"/>
              <a:buNone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                 rue du gros horloge</a:t>
            </a:r>
            <a:endParaRPr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dirty="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Départ 1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5</a:t>
            </a:r>
            <a:r>
              <a:rPr sz="2800">
                <a:solidFill>
                  <a:srgbClr val="000000"/>
                </a:solidFill>
                <a:latin typeface="Book Antiqua"/>
              </a:rPr>
              <a:t>h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3</a:t>
            </a:r>
            <a:r>
              <a:rPr sz="2800">
                <a:solidFill>
                  <a:srgbClr val="000000"/>
                </a:solidFill>
                <a:latin typeface="Book Antiqua"/>
              </a:rPr>
              <a:t>0 pour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Le Neubourg 45 km</a:t>
            </a:r>
            <a:endParaRPr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dirty="0">
                <a:solidFill>
                  <a:srgbClr val="000000"/>
                </a:solidFill>
                <a:latin typeface="Book Antiqua"/>
              </a:rPr>
              <a:t>18h30</a:t>
            </a:r>
            <a:r>
              <a:rPr sz="2800">
                <a:solidFill>
                  <a:srgbClr val="000000"/>
                </a:solidFill>
                <a:latin typeface="Book Antiqua"/>
              </a:rPr>
              <a:t> Arrivée </a:t>
            </a:r>
            <a:r>
              <a:rPr lang="fr-FR" sz="2800" dirty="0">
                <a:solidFill>
                  <a:srgbClr val="000000"/>
                </a:solidFill>
                <a:latin typeface="Book Antiqua"/>
              </a:rPr>
              <a:t>à l'hébergement</a:t>
            </a:r>
            <a:endParaRPr sz="280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03203" y="687129"/>
            <a:ext cx="2010855" cy="3351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 sz="4000" b="1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b="1">
                <a:solidFill>
                  <a:srgbClr val="000000"/>
                </a:solidFill>
                <a:latin typeface="Book Antiqua"/>
              </a:rPr>
              <a:t>Soirée Pizza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 b="1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 b="1">
                <a:solidFill>
                  <a:srgbClr val="000000"/>
                </a:solidFill>
                <a:latin typeface="Book Antiqua"/>
              </a:rPr>
              <a:t>Présentation et choix </a:t>
            </a:r>
          </a:p>
          <a:p>
            <a:pPr marL="137160" indent="0" algn="l">
              <a:buFont typeface="Wingdings 2"/>
              <a:buNone/>
            </a:pPr>
            <a:r>
              <a:rPr lang="fr-FR" sz="2800" b="1">
                <a:solidFill>
                  <a:srgbClr val="000000"/>
                </a:solidFill>
                <a:latin typeface="Book Antiqua"/>
              </a:rPr>
              <a:t>     du séjour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43452" y="174478"/>
            <a:ext cx="3181668" cy="3181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70532" y="3659402"/>
            <a:ext cx="3991930" cy="2914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6489700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lang="fr-FR" sz="4000" b="1">
                <a:solidFill>
                  <a:srgbClr val="000000"/>
                </a:solidFill>
                <a:latin typeface="Lucida Sans"/>
              </a:rPr>
              <a:t>Plasnes/ Menneval</a:t>
            </a:r>
            <a:endParaRPr sz="4000" b="1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/>
          </p:nvPr>
        </p:nvSpPr>
        <p:spPr>
          <a:xfrm>
            <a:off x="457200" y="1128860"/>
            <a:ext cx="8571322" cy="5597981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lundi</a:t>
            </a:r>
            <a:r>
              <a:rPr sz="2800">
                <a:solidFill>
                  <a:srgbClr val="000000"/>
                </a:solidFill>
                <a:latin typeface="Book Antiqua"/>
              </a:rPr>
              <a:t>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29</a:t>
            </a:r>
            <a:r>
              <a:rPr sz="2800">
                <a:solidFill>
                  <a:srgbClr val="000000"/>
                </a:solidFill>
                <a:latin typeface="Book Antiqua"/>
              </a:rPr>
              <a:t> mai 20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23 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Petit déjeuner 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Entretien des locaux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Chargement des bagages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Départ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8</a:t>
            </a:r>
            <a:r>
              <a:rPr sz="2800">
                <a:solidFill>
                  <a:srgbClr val="000000"/>
                </a:solidFill>
                <a:latin typeface="Book Antiqua"/>
              </a:rPr>
              <a:t>h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3</a:t>
            </a:r>
            <a:r>
              <a:rPr sz="2800">
                <a:solidFill>
                  <a:srgbClr val="000000"/>
                </a:solidFill>
                <a:latin typeface="Book Antiqua"/>
              </a:rPr>
              <a:t>0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pour Plasnes </a:t>
            </a:r>
            <a:r>
              <a:rPr sz="2800">
                <a:solidFill>
                  <a:srgbClr val="000000"/>
                </a:solidFill>
                <a:latin typeface="Book Antiqua"/>
              </a:rPr>
              <a:t>23km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sz="2800">
                <a:solidFill>
                  <a:srgbClr val="000000"/>
                </a:solidFill>
                <a:latin typeface="Book Antiqua"/>
              </a:rPr>
              <a:t> 10h30,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visite de l'atelier du vitrail de Gwen Glass</a:t>
            </a:r>
            <a:r>
              <a:rPr sz="2800">
                <a:solidFill>
                  <a:srgbClr val="000000"/>
                </a:solidFill>
                <a:latin typeface="Book Antiqua"/>
              </a:rPr>
              <a:t> </a:t>
            </a:r>
          </a:p>
          <a:p>
            <a:pPr marL="137160" indent="0" algn="l">
              <a:buNone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     </a:t>
            </a:r>
            <a:r>
              <a:rPr sz="2800">
                <a:solidFill>
                  <a:srgbClr val="000000"/>
                </a:solidFill>
                <a:latin typeface="Book Antiqua"/>
              </a:rPr>
              <a:t>                      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 2 rue de Roste</a:t>
            </a:r>
            <a:r>
              <a:rPr sz="2800">
                <a:solidFill>
                  <a:srgbClr val="000000"/>
                </a:solidFill>
                <a:latin typeface="Book Antiqua"/>
              </a:rPr>
              <a:t>s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 </a:t>
            </a:r>
          </a:p>
          <a:p>
            <a:pPr marL="137160" indent="0" algn="l">
              <a:buNone/>
            </a:pPr>
            <a:endParaRPr lang="fr-FR"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Départ </a:t>
            </a:r>
            <a:r>
              <a:rPr sz="2800">
                <a:solidFill>
                  <a:srgbClr val="000000"/>
                </a:solidFill>
                <a:latin typeface="Book Antiqua"/>
              </a:rPr>
              <a:t>1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2</a:t>
            </a:r>
            <a:r>
              <a:rPr sz="2800">
                <a:solidFill>
                  <a:srgbClr val="000000"/>
                </a:solidFill>
                <a:latin typeface="Book Antiqua"/>
              </a:rPr>
              <a:t>h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30</a:t>
            </a:r>
            <a:r>
              <a:rPr sz="2800">
                <a:solidFill>
                  <a:srgbClr val="000000"/>
                </a:solidFill>
                <a:latin typeface="Book Antiqua"/>
              </a:rPr>
              <a:t> </a:t>
            </a:r>
            <a:r>
              <a:rPr lang="fr-FR" sz="2800">
                <a:solidFill>
                  <a:srgbClr val="000000"/>
                </a:solidFill>
                <a:latin typeface="Book Antiqua"/>
              </a:rPr>
              <a:t>pour Menneval 7 km</a:t>
            </a:r>
            <a:endParaRPr sz="2800">
              <a:solidFill>
                <a:srgbClr val="000000"/>
              </a:solidFill>
              <a:latin typeface="Book Antiqua"/>
            </a:endParaRP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L'ancienne auberge</a:t>
            </a:r>
          </a:p>
          <a:p>
            <a:pPr marL="548640" indent="-411480" algn="l">
              <a:buSzPct val="65000"/>
              <a:buFont typeface="Wingdings 2"/>
              <a:buChar char=""/>
            </a:pPr>
            <a:r>
              <a:rPr lang="fr-FR" sz="2800">
                <a:solidFill>
                  <a:srgbClr val="000000"/>
                </a:solidFill>
                <a:latin typeface="Book Antiqua"/>
              </a:rPr>
              <a:t>38 cote Aristide Briand</a:t>
            </a:r>
            <a:endParaRPr sz="280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78699" y="1068014"/>
            <a:ext cx="3329125" cy="2354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06242" y="4872558"/>
            <a:ext cx="2237758" cy="16761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444</Words>
  <Application>Microsoft Office PowerPoint</Application>
  <PresentationFormat>Affichage à l'écran (4:3)</PresentationFormat>
  <Paragraphs>156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12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Séjour en Normandie</vt:lpstr>
      <vt:lpstr>Départ</vt:lpstr>
      <vt:lpstr>Mise en selle</vt:lpstr>
      <vt:lpstr>Pique-nique</vt:lpstr>
      <vt:lpstr>Hébergement</vt:lpstr>
      <vt:lpstr>Prestation        </vt:lpstr>
      <vt:lpstr>Rouen</vt:lpstr>
      <vt:lpstr>Diapositive 8</vt:lpstr>
      <vt:lpstr>Plasnes/ Menneval</vt:lpstr>
      <vt:lpstr>Ancienne auberge</vt:lpstr>
      <vt:lpstr>Menneval/ Plasnes</vt:lpstr>
      <vt:lpstr>Les visites</vt:lpstr>
      <vt:lpstr>Parlons kilomètres</vt:lpstr>
      <vt:lpstr>  Week-end   sportif et culturel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Séjour en Normandie</dc:title>
  <dc:creator>secret</dc:creator>
  <cp:lastModifiedBy>secret</cp:lastModifiedBy>
  <cp:revision>3</cp:revision>
  <dcterms:modified xsi:type="dcterms:W3CDTF">2023-04-06T12:58:11Z</dcterms:modified>
</cp:coreProperties>
</file>