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67" r:id="rId15"/>
    <p:sldId id="268" r:id="rId16"/>
    <p:sldId id="269" r:id="rId17"/>
    <p:sldId id="270" r:id="rId18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5C1D5D4D-5CCD-48D3-D41D-A69816C1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EEF332C2-2B55-F71C-44C0-39138EC3C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0851" cy="9931402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002BABDF-05BE-BCF5-C5C8-3C304AD8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0851" cy="9931402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ECCA0AC0-C733-8000-2E2F-44E48261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0851" cy="9931402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94035D33-B95B-D78B-6612-F3BD330C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02439" cy="993299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D83B4BB1-472E-9FFC-653E-84EB71F5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02439" cy="993299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438D6F53-E018-4A30-D264-9B5E679DC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02439" cy="993299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020E250A-F9C8-EFAC-5D8C-556D7E4C7A4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954088"/>
            <a:ext cx="456565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165FAD0A-420B-E396-22E8-04FA18225CE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53005" y="4725079"/>
            <a:ext cx="4690077" cy="3803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307F1AB9-29CF-5E2B-5029-0AD7EBF82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BB5992F-3316-79F3-4F8D-014871056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A3A90C6B-C41F-ED5B-267F-4D6470886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597AE3E-66DE-4A7B-AAC1-3473C7B73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2744025D-F751-1A84-9F8D-E16BCD715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17613FD-0326-1107-0B5E-743156E82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ACD66-A568-A4E8-7551-82EE946EC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6F3E4720-0A3A-5937-DBDF-88E960648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3CAFE1E-53B4-0154-550E-7B2AD849B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197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87F98-A18A-5ED8-98F2-F8BA9643C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04F5D8F1-E740-3685-D253-C8D1B4E05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AA2BF80-6516-5750-478B-F78FEFBB0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049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2ACB46A2-5EF8-B599-AC50-225003515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266F92D-4785-E01E-5899-ED32A205A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18B2F6C-4072-25E8-FE36-5E1CD7AA1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7684486-6862-B037-62C7-988737897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7096A4C5-580B-3BAD-B259-5C32A1EB6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C682215-A66D-F63C-23A3-28F5677DF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97C54EB7-F349-9C4B-FC45-0D76ED655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EC49826-901A-D99A-4C51-648C1E21D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2421EE5E-6C54-FCB6-EE6E-756FEC0EA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E875147-79A5-E8B2-C1D4-3AB30490C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BBDA5D11-2F54-9B5A-F64D-C8C75640A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EA27B6E-CFB8-D029-42F4-BD9F6E474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DD2A1-C5DA-1501-4920-960D3B60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D8A6C9D4-DB73-EE88-C062-57DA4445C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312D234-F6D1-87C9-DFA1-EE5092FAB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029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3FA5A637-5A5B-B055-FC3C-14EA7BEFC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DB19ECD-1D15-0C0D-6636-E6CAAA0EE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7EC0606A-F6C2-91A3-4B1A-64520665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D8A324-801B-480F-CC66-6F5FB1169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E666E627-79A5-84C2-B534-948E3F4F2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85AB41B-8628-29C7-8A30-0E8AA8A80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AE30A076-9EDD-D854-7512-A54F28A24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98762DB-5441-4781-6E30-F4DC2C6E4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5A345292-6A8E-27F6-7946-C0F9012A5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954088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AB36E3D-5F26-C91B-FD86-A3973227B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005" y="4725080"/>
            <a:ext cx="4691666" cy="380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5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0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7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48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24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5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6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6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3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60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D17DE08E-C0B7-46B6-3A16-09D0B7BBA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" y="160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6000" b="1" dirty="0">
                <a:latin typeface="Calibri" panose="020F0502020204030204" pitchFamily="34" charset="0"/>
              </a:rPr>
              <a:t>Séjour 2026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5459CC71-4A81-D10F-4F86-CDC0D104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61" y="4381184"/>
            <a:ext cx="7500739" cy="247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Du vendredi 8 mai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au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 dimanche 10 mai 2026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20B28C9-4745-F425-291E-B570F267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70934DC-F182-11F6-424C-1D587AE75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443" y="1303338"/>
            <a:ext cx="3361113" cy="3200513"/>
          </a:xfrm>
          <a:prstGeom prst="rect">
            <a:avLst/>
          </a:prstGeom>
        </p:spPr>
      </p:pic>
    </p:spTree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021562EB-11DE-6AFC-A0D0-991EA0E3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024755"/>
            <a:ext cx="2567756" cy="163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800" dirty="0">
              <a:latin typeface="Calibri" panose="020F0502020204030204" pitchFamily="34" charset="0"/>
            </a:endParaRP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Soirée pizza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300C7C2E-1E89-E86B-9139-025628C5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805" y="958665"/>
            <a:ext cx="2567756" cy="256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DF2B636A-9DC0-3DB0-0284-4B83178E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73" y="3925069"/>
            <a:ext cx="3970330" cy="2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E9822E2-24D0-FE76-CFA3-B1C0038751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94C71B6F-5267-A71C-8E77-122C6296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Samedi 9 mai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AF50EDE-6B48-E301-ADA9-824BB7CE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909" y="3933056"/>
            <a:ext cx="4489091" cy="27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800" dirty="0">
              <a:latin typeface="Calibri" panose="020F0502020204030204" pitchFamily="34" charset="0"/>
            </a:endParaRP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Où irons-nous en 2027 ?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Avez-vous des propositions?</a:t>
            </a:r>
          </a:p>
        </p:txBody>
      </p:sp>
    </p:spTree>
  </p:cSld>
  <p:clrMapOvr>
    <a:masterClrMapping/>
  </p:clrMapOvr>
  <p:transition spd="slow" advTm="614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>
            <a:extLst>
              <a:ext uri="{FF2B5EF4-FFF2-40B4-BE49-F238E27FC236}">
                <a16:creationId xmlns:a16="http://schemas.microsoft.com/office/drawing/2014/main" id="{4B050336-5443-7E14-4CE8-D23BB72C1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52736"/>
            <a:ext cx="507206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15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Entretien des locaux</a:t>
            </a:r>
          </a:p>
          <a:p>
            <a:pPr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Chargement des bagages</a:t>
            </a:r>
          </a:p>
          <a:p>
            <a:pPr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d'Abbeville</a:t>
            </a:r>
          </a:p>
          <a:p>
            <a:pPr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9h00 pour 40 km</a:t>
            </a:r>
          </a:p>
          <a:p>
            <a:pPr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12h00 Ailly sur Somme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Pique-nique au plan d’eau de Berny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146 rue de Berny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7EE1808A-EF7D-0FF2-8566-79CB4AB8D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91C0BCBA-CCEC-5DE5-4B9C-34743FC0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2535" name="Image 2">
            <a:extLst>
              <a:ext uri="{FF2B5EF4-FFF2-40B4-BE49-F238E27FC236}">
                <a16:creationId xmlns:a16="http://schemas.microsoft.com/office/drawing/2014/main" id="{3F9088CA-9A93-8084-D255-FEAE29EA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74579" cy="27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7D6A989C-8A69-08F4-9830-F5D80F13C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DD3945C8-2B6A-B6D6-C4AF-D5D35F99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Dimanche 10 mai</a:t>
            </a:r>
          </a:p>
        </p:txBody>
      </p:sp>
    </p:spTree>
  </p:cSld>
  <p:clrMapOvr>
    <a:masterClrMapping/>
  </p:clrMapOvr>
  <p:transition spd="slow" advTm="143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7EC9-240E-E84F-9D1F-D597ADDE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>
            <a:extLst>
              <a:ext uri="{FF2B5EF4-FFF2-40B4-BE49-F238E27FC236}">
                <a16:creationId xmlns:a16="http://schemas.microsoft.com/office/drawing/2014/main" id="{0B16957C-800E-CED5-9BF1-3D9AB0AA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B8FE85A2-676A-0A8A-56A4-9BB9E1B2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CB43C8E2-B0A9-3F34-A0E7-EC0068142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3FECFA95-E3DA-04D2-F8CD-8A25DDF9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Dimanche 10 mai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2D88766-58EC-42A8-4A48-283B1095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51" y="836712"/>
            <a:ext cx="39687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635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d' Ailly sur Somme</a:t>
            </a:r>
          </a:p>
          <a:p>
            <a:pPr marL="635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13h00 pour 35 Km</a:t>
            </a:r>
          </a:p>
          <a:p>
            <a:pPr marL="635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16h00 gare de Moreuil</a:t>
            </a:r>
          </a:p>
          <a:p>
            <a:pPr marL="635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16h27 départ du train</a:t>
            </a:r>
          </a:p>
          <a:p>
            <a:pPr marL="635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16h54 arrivée en gare </a:t>
            </a:r>
          </a:p>
          <a:p>
            <a:pPr>
              <a:spcBef>
                <a:spcPts val="600"/>
              </a:spcBef>
              <a:spcAft>
                <a:spcPts val="14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cs typeface="Arial" panose="020B0604020202020204" pitchFamily="34" charset="0"/>
              </a:rPr>
              <a:t>Départ de la gare </a:t>
            </a:r>
          </a:p>
          <a:p>
            <a:pPr>
              <a:spcBef>
                <a:spcPts val="600"/>
              </a:spcBef>
              <a:spcAft>
                <a:spcPts val="14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cs typeface="Arial" panose="020B0604020202020204" pitchFamily="34" charset="0"/>
              </a:rPr>
              <a:t>d’Estrées Saint Denis</a:t>
            </a:r>
          </a:p>
          <a:p>
            <a:pPr>
              <a:spcBef>
                <a:spcPts val="600"/>
              </a:spcBef>
              <a:spcAft>
                <a:spcPts val="14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cs typeface="Arial" panose="020B0604020202020204" pitchFamily="34" charset="0"/>
              </a:rPr>
              <a:t>17h10 pour 15 km</a:t>
            </a:r>
          </a:p>
          <a:p>
            <a:pPr>
              <a:spcBef>
                <a:spcPts val="600"/>
              </a:spcBef>
              <a:spcAft>
                <a:spcPts val="14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cs typeface="Arial" panose="020B0604020202020204" pitchFamily="34" charset="0"/>
              </a:rPr>
              <a:t>Arrivée 18h10 </a:t>
            </a:r>
            <a:r>
              <a:rPr lang="fr-FR" altLang="fr-FR" sz="2400" dirty="0" err="1">
                <a:cs typeface="Arial" panose="020B0604020202020204" pitchFamily="34" charset="0"/>
              </a:rPr>
              <a:t>Jaux</a:t>
            </a:r>
            <a:endParaRPr lang="fr-FR" altLang="fr-FR" sz="2400" dirty="0">
              <a:cs typeface="Arial" panose="020B0604020202020204" pitchFamily="34" charset="0"/>
            </a:endParaRPr>
          </a:p>
          <a:p>
            <a:pPr marL="6350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buFontTx/>
              <a:buNone/>
            </a:pPr>
            <a:endParaRPr lang="fr-FR" altLang="fr-FR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buFontTx/>
              <a:buNone/>
            </a:pPr>
            <a:endParaRPr lang="fr-FR" altLang="fr-FR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buFontTx/>
              <a:buNone/>
            </a:pPr>
            <a:endParaRPr lang="fr-FR" altLang="fr-FR" sz="2800" dirty="0"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053A2D-6D66-5FA2-3F7E-5ADEC0313F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524888"/>
            <a:ext cx="3898038" cy="2380784"/>
          </a:xfrm>
          <a:prstGeom prst="rect">
            <a:avLst/>
          </a:prstGeom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B9D7FB54-A29A-11DA-3CBA-B41C6E12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923387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43364"/>
      </p:ext>
    </p:extLst>
  </p:cSld>
  <p:clrMapOvr>
    <a:masterClrMapping/>
  </p:clrMapOvr>
  <p:transition spd="slow" advTm="143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95EA3-54BE-3E61-62B1-FB58887B6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>
            <a:extLst>
              <a:ext uri="{FF2B5EF4-FFF2-40B4-BE49-F238E27FC236}">
                <a16:creationId xmlns:a16="http://schemas.microsoft.com/office/drawing/2014/main" id="{614106FD-86F2-6790-0B53-41BCC607B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765CEF3F-0909-77A3-C925-CEDC31D7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CD97E31-0A1C-EDE6-659C-066C21DBE5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EF69A136-DD88-7F35-8F64-0C4135E7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Dimanche 10 mai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5BDF981-DAF1-E88C-C4E5-575AD661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50" y="1196752"/>
            <a:ext cx="82912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6350" indent="0" algn="ctr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Ou possibilité sans prendre le train</a:t>
            </a:r>
          </a:p>
          <a:p>
            <a:pPr marL="6350" indent="0" algn="ctr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Pique-nique en commun ou pas</a:t>
            </a:r>
          </a:p>
          <a:p>
            <a:pPr marL="6350" indent="0" algn="ctr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0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d'Abbeville</a:t>
            </a:r>
          </a:p>
          <a:p>
            <a:pPr marL="6350" indent="0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9h00 pour 140 km</a:t>
            </a:r>
          </a:p>
          <a:p>
            <a:pPr marL="6350" indent="0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Rdv à 18h10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Jaux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pour récupérer les bagages.</a:t>
            </a:r>
          </a:p>
        </p:txBody>
      </p:sp>
    </p:spTree>
    <p:extLst>
      <p:ext uri="{BB962C8B-B14F-4D97-AF65-F5344CB8AC3E}">
        <p14:creationId xmlns:p14="http://schemas.microsoft.com/office/powerpoint/2010/main" val="1100591831"/>
      </p:ext>
    </p:extLst>
  </p:cSld>
  <p:clrMapOvr>
    <a:masterClrMapping/>
  </p:clrMapOvr>
  <p:transition spd="slow" advTm="143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D710E842-981E-6900-AE27-D5C2EC97A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592"/>
            <a:ext cx="8229600" cy="184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Participation 70,00€ par personne</a:t>
            </a:r>
            <a:br>
              <a:rPr lang="fr-FR" altLang="fr-FR" sz="2400" dirty="0">
                <a:latin typeface="Calibri" panose="020F0502020204030204" pitchFamily="34" charset="0"/>
              </a:rPr>
            </a:br>
            <a:endParaRPr lang="fr-FR" altLang="fr-F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35.00 € avant le 18 janvier 2026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35.00 € avant le 5 mai 2026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D55EE7C4-2AB2-C180-5CDF-B5D45D8B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2" y="1916832"/>
            <a:ext cx="442810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Comprend: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Les petits déjeuners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Les nuitées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Déjeuner du samedi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Dîner du samedi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Train SNCF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Train de la baie de la Somme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04D191A4-C89A-1464-EF61-483DD32D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811" y="1916832"/>
            <a:ext cx="374332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Ne comprend pas:</a:t>
            </a:r>
          </a:p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Déjeuner du vendredi</a:t>
            </a:r>
          </a:p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(pique-nique)</a:t>
            </a:r>
          </a:p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Dîner du vendredi </a:t>
            </a:r>
          </a:p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(auberge espagnole)</a:t>
            </a:r>
          </a:p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Déjeuner du dimanche</a:t>
            </a:r>
          </a:p>
          <a:p>
            <a:pPr marL="6350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(repas libre)</a:t>
            </a: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BFD6C56-F117-1556-076B-F8D764697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</p:spTree>
  </p:cSld>
  <p:clrMapOvr>
    <a:masterClrMapping/>
  </p:clrMapOvr>
  <p:transition spd="slow" advTm="1843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407F19D5-B5CA-D6FB-D289-C8C0A8EBB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772816"/>
            <a:ext cx="8784976" cy="387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indent="-284163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eaLnBrk="1">
              <a:lnSpc>
                <a:spcPct val="93000"/>
              </a:lnSpc>
              <a:buSzPct val="100000"/>
            </a:pPr>
            <a:r>
              <a:rPr lang="fr-FR" altLang="fr-FR" sz="2400" dirty="0">
                <a:solidFill>
                  <a:srgbClr val="000000"/>
                </a:solidFill>
              </a:rPr>
              <a:t>Vélo                225 km             ou sans le train  329 km</a:t>
            </a:r>
          </a:p>
          <a:p>
            <a:pPr lvl="1" eaLnBrk="1">
              <a:lnSpc>
                <a:spcPct val="93000"/>
              </a:lnSpc>
              <a:buSzPct val="100000"/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SzPct val="100000"/>
            </a:pPr>
            <a:r>
              <a:rPr lang="fr-FR" altLang="fr-FR" sz="2400" dirty="0">
                <a:solidFill>
                  <a:srgbClr val="000000"/>
                </a:solidFill>
              </a:rPr>
              <a:t>- Vendredi         86 km                                        140 km</a:t>
            </a:r>
          </a:p>
          <a:p>
            <a:pPr lvl="1" eaLnBrk="1">
              <a:lnSpc>
                <a:spcPct val="93000"/>
              </a:lnSpc>
              <a:buSzPct val="100000"/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SzPct val="100000"/>
            </a:pPr>
            <a:r>
              <a:rPr lang="fr-FR" altLang="fr-FR" sz="2400" dirty="0">
                <a:solidFill>
                  <a:srgbClr val="000000"/>
                </a:solidFill>
              </a:rPr>
              <a:t>- Samedi           49 km                                          49 km      </a:t>
            </a:r>
          </a:p>
          <a:p>
            <a:pPr lvl="1" eaLnBrk="1">
              <a:lnSpc>
                <a:spcPct val="93000"/>
              </a:lnSpc>
              <a:buSzPct val="100000"/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SzPct val="100000"/>
            </a:pPr>
            <a:r>
              <a:rPr lang="fr-FR" altLang="fr-FR" sz="2400" dirty="0">
                <a:solidFill>
                  <a:srgbClr val="000000"/>
                </a:solidFill>
              </a:rPr>
              <a:t>- Dimanche       90 km                                        140 km</a:t>
            </a:r>
          </a:p>
          <a:p>
            <a:pPr lvl="1" eaLnBrk="1">
              <a:lnSpc>
                <a:spcPct val="93000"/>
              </a:lnSpc>
              <a:buSzPct val="100000"/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SzPct val="100000"/>
            </a:pPr>
            <a:br>
              <a:rPr lang="fr-FR" altLang="fr-FR" sz="2400" dirty="0">
                <a:solidFill>
                  <a:srgbClr val="000000"/>
                </a:solidFill>
              </a:rPr>
            </a:br>
            <a:r>
              <a:rPr lang="fr-FR" altLang="fr-FR" sz="2400" dirty="0">
                <a:solidFill>
                  <a:srgbClr val="000000"/>
                </a:solidFill>
              </a:rPr>
              <a:t> </a:t>
            </a:r>
            <a:br>
              <a:rPr lang="fr-FR" altLang="fr-FR" sz="2400" dirty="0">
                <a:solidFill>
                  <a:srgbClr val="000000"/>
                </a:solidFill>
              </a:rPr>
            </a:br>
            <a:endParaRPr lang="fr-FR" altLang="fr-FR" sz="2400" dirty="0">
              <a:solidFill>
                <a:srgbClr val="000000"/>
              </a:solidFill>
            </a:endParaRP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284FAD52-A51A-E218-6ED2-31D3D9FEF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E81D1D0E-00CF-DBCA-C61E-5CCB8800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Parlons Kilomètres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87557528-4605-4C2B-0AFC-FDB9B8E5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0808"/>
            <a:ext cx="8229600" cy="48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Arrivée le vendredi 8 mai en fin de journée</a:t>
            </a:r>
            <a:b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Départ le dimanche 10 mai en début de matinée</a:t>
            </a:r>
            <a:b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 44,00 € pour les 2 nuits par personne (hors nécessaire de couchage)</a:t>
            </a:r>
            <a:b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Chambres de 1 personne ou de 2 personnes </a:t>
            </a:r>
            <a:b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Mise à disposition de l'espace nuit, de la salle de restauration et de son équipement, d'un local pour les vélos.</a:t>
            </a:r>
            <a:b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Repas non compris</a:t>
            </a:r>
            <a:b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fr-FR" altLang="fr-FR" sz="2400" dirty="0">
                <a:solidFill>
                  <a:srgbClr val="333333"/>
                </a:solidFill>
                <a:latin typeface="Arial" panose="020B0604020202020204" pitchFamily="34" charset="0"/>
              </a:rPr>
              <a:t>Entretien des locaux à notre charge</a:t>
            </a:r>
            <a:br>
              <a:rPr lang="fr-FR" altLang="fr-FR" sz="28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fr-FR" altLang="fr-FR" sz="28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6464B3B-FAE9-2C43-59DB-6BA3D1184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9E24A1EA-105D-5AB7-4F1C-47B8EC02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Hébergement</a:t>
            </a:r>
          </a:p>
        </p:txBody>
      </p:sp>
    </p:spTree>
  </p:cSld>
  <p:clrMapOvr>
    <a:masterClrMapping/>
  </p:clrMapOvr>
  <p:transition spd="slow" advTm="1638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2D8E7DE4-FAC6-BC4E-D2EB-D45B2BA18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99391"/>
            <a:ext cx="8229600" cy="645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640" rIns="0" bIns="0" anchor="ctr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333333"/>
                </a:solidFill>
                <a:latin typeface="Arial" panose="020B0604020202020204" pitchFamily="34" charset="0"/>
              </a:rPr>
              <a:t>Découverte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333333"/>
                </a:solidFill>
                <a:latin typeface="Arial" panose="020B0604020202020204" pitchFamily="34" charset="0"/>
              </a:rPr>
              <a:t>de la Baie de Somme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solidFill>
                  <a:srgbClr val="333333"/>
                </a:solidFill>
                <a:latin typeface="Arial" panose="020B0604020202020204" pitchFamily="34" charset="0"/>
              </a:rPr>
              <a:t>en  alliant vélo et train.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endParaRPr lang="fr-FR" altLang="fr-FR" sz="4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B55956A6-BFDC-16AC-0DA2-FB613FA8EA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</p:spTree>
  </p:cSld>
  <p:clrMapOvr>
    <a:masterClrMapping/>
  </p:clrMapOvr>
  <p:transition spd="slow" advTm="614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F9A2DB8D-EB54-985F-42AA-8B7FABBD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41" y="45814"/>
            <a:ext cx="77724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Destination La baie de Somme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11079904-6B5C-7743-127B-99A92BD2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931988"/>
            <a:ext cx="64008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DFFA74CC-DFC5-0952-50D6-D49C938F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00150"/>
            <a:ext cx="6400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95426DC5-2DAC-5EFE-4DDE-8B1A389C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52550"/>
            <a:ext cx="6400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500FC2BB-032B-5BB8-15CA-85668A61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04950"/>
            <a:ext cx="6400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F85CF652-9478-0ACD-66AD-3E7B1D8A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1500188"/>
            <a:ext cx="6400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Image 4">
            <a:extLst>
              <a:ext uri="{FF2B5EF4-FFF2-40B4-BE49-F238E27FC236}">
                <a16:creationId xmlns:a16="http://schemas.microsoft.com/office/drawing/2014/main" id="{8ECE3989-03AC-87BD-051C-277433A8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693" y="1049660"/>
            <a:ext cx="540861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D065B441-E3A4-7F5B-AC45-AC1F9D66AB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</p:spTree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9863E35E-1A5C-2C60-C48E-BB585ED5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Vendredi 8 mai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00A3D56E-1882-4A38-467E-BF23F641B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9193AAEB-91C1-8542-2593-17371B44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52" y="836712"/>
            <a:ext cx="7265988" cy="574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Rdv 7h00 salle des fêtes de Jaux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pour dépose des bagages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7h30 départ pour 15 km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9h00 gare d'Estrées Saint Denis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9h12 départ du train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9h38 arrivée en gare de Moreuil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Départ de la gare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10h00 pour 41 km</a:t>
            </a: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6516D40-DBD3-472F-B223-A54E04864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E8F81D-53B5-A018-2BFF-4789498953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509120"/>
            <a:ext cx="4166176" cy="19442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160672-8365-CFF8-1C65-A0CD7D5989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556792"/>
            <a:ext cx="3411243" cy="2590436"/>
          </a:xfrm>
          <a:prstGeom prst="rect">
            <a:avLst/>
          </a:prstGeom>
        </p:spPr>
      </p:pic>
    </p:spTree>
  </p:cSld>
  <p:clrMapOvr>
    <a:masterClrMapping/>
  </p:clrMapOvr>
  <p:transition spd="slow" advTm="133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DF66D-CAB4-C40C-1D87-0495998C8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>
            <a:extLst>
              <a:ext uri="{FF2B5EF4-FFF2-40B4-BE49-F238E27FC236}">
                <a16:creationId xmlns:a16="http://schemas.microsoft.com/office/drawing/2014/main" id="{CA423870-0D0A-1422-4EF4-BC2149DA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A86472C7-A10F-09E8-CC3F-FC0136E5D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4" y="1196752"/>
            <a:ext cx="7265988" cy="42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13h00 Picquigny pique-nique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pied des ruines du 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Château-fort des Vidames.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de Picquigny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14h00 pour 30 Km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800" dirty="0">
              <a:latin typeface="Arial" panose="020B0604020202020204" pitchFamily="34" charset="0"/>
            </a:endParaRPr>
          </a:p>
        </p:txBody>
      </p:sp>
      <p:pic>
        <p:nvPicPr>
          <p:cNvPr id="8197" name="Image 2">
            <a:extLst>
              <a:ext uri="{FF2B5EF4-FFF2-40B4-BE49-F238E27FC236}">
                <a16:creationId xmlns:a16="http://schemas.microsoft.com/office/drawing/2014/main" id="{E031BE37-FC4B-C6F4-6B91-1045CC67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6082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7FC5467-385D-B877-3574-867691AE8D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8A9B08C2-6616-B5A7-0310-2101C366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Vendredi 8 mai</a:t>
            </a:r>
          </a:p>
        </p:txBody>
      </p:sp>
    </p:spTree>
    <p:extLst>
      <p:ext uri="{BB962C8B-B14F-4D97-AF65-F5344CB8AC3E}">
        <p14:creationId xmlns:p14="http://schemas.microsoft.com/office/powerpoint/2010/main" val="2726699993"/>
      </p:ext>
    </p:extLst>
  </p:cSld>
  <p:clrMapOvr>
    <a:masterClrMapping/>
  </p:clrMapOvr>
  <p:transition spd="slow" advTm="1331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B8387314-8B80-E0F8-6F23-31B4326D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52736"/>
            <a:ext cx="54467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15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Vélo route, vallée de la Somme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Sz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Arrivée prévue 17h00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Etablissement Saint Pierre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24 place Clemenceau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80100 Abbeville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Découverte de l'hébergement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Dîner auberge espagnole</a:t>
            </a:r>
          </a:p>
        </p:txBody>
      </p:sp>
      <p:pic>
        <p:nvPicPr>
          <p:cNvPr id="10244" name="Image 2">
            <a:extLst>
              <a:ext uri="{FF2B5EF4-FFF2-40B4-BE49-F238E27FC236}">
                <a16:creationId xmlns:a16="http://schemas.microsoft.com/office/drawing/2014/main" id="{B5D7CB40-0FBA-7DE7-10D1-983E77BD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924350" cy="20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4561EC31-B612-1A74-9D89-3619B510B1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0B23EB4B-2A82-80E0-2CE9-019723330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Vendredi 8 mai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1B91C4-DC9F-7E59-1168-B4AA446B3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38401"/>
            <a:ext cx="3881867" cy="2527403"/>
          </a:xfrm>
          <a:prstGeom prst="rect">
            <a:avLst/>
          </a:prstGeom>
        </p:spPr>
      </p:pic>
    </p:spTree>
  </p:cSld>
  <p:clrMapOvr>
    <a:masterClrMapping/>
  </p:clrMapOvr>
  <p:transition spd="slow"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CB4B7B05-2836-55EC-C787-65EE5570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79C72A99-DD1F-43C9-2BA8-B3F93148F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4744"/>
            <a:ext cx="8280920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Autre possibilité sans prendre le train </a:t>
            </a:r>
          </a:p>
          <a:p>
            <a:pPr algn="ctr" eaLnBrk="1" hangingPunct="1">
              <a:spcBef>
                <a:spcPts val="600"/>
              </a:spcBef>
              <a:spcAft>
                <a:spcPts val="140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pique-nique en commun ou pas.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Rdv 7h00 salle des fêtes de Jaux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pour dépose des bagages.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de la salle des fêtes de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Jaux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</a:rPr>
              <a:t>pour 140 km.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</a:rPr>
              <a:t>Arrivée vers17h00 au lycée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</a:rPr>
              <a:t>Etablissement Saint Pierre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</a:rPr>
              <a:t>24 place Clemenceau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altLang="fr-FR" sz="2400" dirty="0">
                <a:latin typeface="Arial" panose="020B0604020202020204" pitchFamily="34" charset="0"/>
              </a:rPr>
              <a:t>80100 Abbeville</a:t>
            </a:r>
          </a:p>
          <a:p>
            <a:pPr eaLnBrk="1" hangingPunct="1">
              <a:spcBef>
                <a:spcPts val="600"/>
              </a:spcBef>
              <a:spcAft>
                <a:spcPts val="1400"/>
              </a:spcAft>
              <a:buClrTx/>
              <a:buFontTx/>
              <a:buNone/>
            </a:pPr>
            <a:endParaRPr lang="fr-FR" altLang="fr-FR" sz="2800" dirty="0">
              <a:latin typeface="Arial" panose="020B0604020202020204" pitchFamily="34" charset="0"/>
            </a:endParaRP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1804750-A7B2-8299-2728-D5DFA68B5B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45F3953C-2FAC-6A38-4D89-8A5D0D78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Vendredi 8 mai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3620CA-82D3-4F1E-9EEC-6D104D4D6C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2" y="4238116"/>
            <a:ext cx="4378465" cy="2359236"/>
          </a:xfrm>
          <a:prstGeom prst="rect">
            <a:avLst/>
          </a:prstGeom>
        </p:spPr>
      </p:pic>
    </p:spTree>
  </p:cSld>
  <p:clrMapOvr>
    <a:masterClrMapping/>
  </p:clrMapOvr>
  <p:transition spd="slow" advTm="1331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Image 2">
            <a:extLst>
              <a:ext uri="{FF2B5EF4-FFF2-40B4-BE49-F238E27FC236}">
                <a16:creationId xmlns:a16="http://schemas.microsoft.com/office/drawing/2014/main" id="{DB0930B3-67B8-C192-7674-DC3BCED4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456384" cy="19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EDEFDCC0-1C5B-06F8-8B69-2EBB4932C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CB1A7DE0-9D7F-0E7E-F2A0-D1B4DA35B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Samedi 9 mai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D01FAF3-4BAF-040D-18FF-13676063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8720"/>
            <a:ext cx="8353424" cy="56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Petit déjeuner préparé par les membres du club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d'Abbeville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8h00 pour 20 Km 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Saint Valéry sur Somme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Quai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Perrée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10h00 train de la baie 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Somme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11h00 arrivée Le Crotoy</a:t>
            </a:r>
          </a:p>
          <a:p>
            <a:pPr marL="11112" indent="0" eaLnBrk="1" hangingPunct="1"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12h00 Restaurant en commun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8612AE-AD31-3E93-B08E-72589FD164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772816"/>
            <a:ext cx="4484383" cy="2558398"/>
          </a:xfrm>
          <a:prstGeom prst="rect">
            <a:avLst/>
          </a:prstGeom>
        </p:spPr>
      </p:pic>
    </p:spTree>
  </p:cSld>
  <p:clrMapOvr>
    <a:masterClrMapping/>
  </p:clrMapOvr>
  <p:transition spd="slow" advTm="143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4">
            <a:extLst>
              <a:ext uri="{FF2B5EF4-FFF2-40B4-BE49-F238E27FC236}">
                <a16:creationId xmlns:a16="http://schemas.microsoft.com/office/drawing/2014/main" id="{6DCDD789-50F4-C7BE-E1B2-2A5A93DC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7372350"/>
            <a:ext cx="813593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699F8C52-0804-3F27-785F-09ECB77F68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3EAABD-3EDC-7693-54F0-0B2CDBB0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97" y="2420888"/>
            <a:ext cx="77032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3329EC-043C-A848-DF8E-1E0B0EAF5633}"/>
              </a:ext>
            </a:extLst>
          </p:cNvPr>
          <p:cNvSpPr txBox="1"/>
          <p:nvPr/>
        </p:nvSpPr>
        <p:spPr>
          <a:xfrm>
            <a:off x="755576" y="980728"/>
            <a:ext cx="75608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/>
            <a:r>
              <a:rPr lang="fr-FR" altLang="fr-FR" sz="3200" b="1" dirty="0">
                <a:solidFill>
                  <a:schemeClr val="bg1"/>
                </a:solidFill>
              </a:rPr>
              <a:t>Restauration Le commerce</a:t>
            </a:r>
          </a:p>
          <a:p>
            <a:pPr algn="ctr" eaLnBrk="1">
              <a:buClrTx/>
              <a:buFontTx/>
              <a:buNone/>
            </a:pPr>
            <a:r>
              <a:rPr lang="fr-FR" altLang="fr-FR" sz="2600" b="1" dirty="0">
                <a:solidFill>
                  <a:schemeClr val="bg1"/>
                </a:solidFill>
              </a:rPr>
              <a:t>Menu à </a:t>
            </a:r>
            <a:r>
              <a:rPr lang="fr-FR" altLang="fr-FR" sz="2400" b="1" dirty="0">
                <a:solidFill>
                  <a:schemeClr val="bg1"/>
                </a:solidFill>
              </a:rPr>
              <a:t>29,90</a:t>
            </a:r>
            <a:r>
              <a:rPr lang="fr-FR" altLang="fr-FR" sz="2600" b="1" dirty="0">
                <a:solidFill>
                  <a:schemeClr val="bg1"/>
                </a:solidFill>
              </a:rPr>
              <a:t>€ à venir</a:t>
            </a:r>
          </a:p>
          <a:p>
            <a:pPr algn="ctr" eaLnBrk="1">
              <a:buClrTx/>
              <a:buFontTx/>
              <a:buNone/>
            </a:pPr>
            <a:r>
              <a:rPr lang="fr-FR" altLang="fr-FR" sz="2600" b="1" dirty="0">
                <a:solidFill>
                  <a:schemeClr val="bg1"/>
                </a:solidFill>
              </a:rPr>
              <a:t>Entré, plat, dessert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5DA9EE8-F6B8-69B3-260F-A666230B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Samedi 9 mai</a:t>
            </a:r>
          </a:p>
        </p:txBody>
      </p:sp>
    </p:spTree>
  </p:cSld>
  <p:clrMapOvr>
    <a:masterClrMapping/>
  </p:clrMapOvr>
  <p:transition spd="slow" advTm="1843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>
            <a:extLst>
              <a:ext uri="{FF2B5EF4-FFF2-40B4-BE49-F238E27FC236}">
                <a16:creationId xmlns:a16="http://schemas.microsoft.com/office/drawing/2014/main" id="{071B0EFC-380F-4049-158A-B0066469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96752"/>
            <a:ext cx="3854450" cy="53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1788"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13h30 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Visite libre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Départ du Crotoy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16h00 pour 29 Km 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Abbeville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18h00 Arrivée à</a:t>
            </a:r>
          </a:p>
          <a:p>
            <a:pPr marL="4762" indent="0" eaLnBrk="1" hangingPunct="1"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l’hébergement</a:t>
            </a:r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193B8660-B3D6-D280-0EDD-1572DCBC9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240" y="0"/>
            <a:ext cx="1514760" cy="1442382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059728A7-1771-18DD-44EB-452DBA27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4000" dirty="0">
                <a:latin typeface="Calibri" panose="020F0502020204030204" pitchFamily="34" charset="0"/>
              </a:rPr>
              <a:t>Samedi 9 mai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566F6C-3575-09D6-72D1-8E80DB3E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745" y="3140968"/>
            <a:ext cx="5645087" cy="31683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300A00-4492-7E24-EC51-3D889773C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1484784"/>
            <a:ext cx="6059016" cy="1499409"/>
          </a:xfrm>
          <a:prstGeom prst="rect">
            <a:avLst/>
          </a:prstGeom>
        </p:spPr>
      </p:pic>
    </p:spTree>
  </p:cSld>
  <p:clrMapOvr>
    <a:masterClrMapping/>
  </p:clrMapOvr>
  <p:transition spd="slow" advTm="143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2097</TotalTime>
  <Words>546</Words>
  <Application>Microsoft Office PowerPoint</Application>
  <PresentationFormat>Affichage à l'écran (4:3)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Séjour 2022</dc:title>
  <dc:creator>User</dc:creator>
  <cp:lastModifiedBy>Annick Deremy</cp:lastModifiedBy>
  <cp:revision>64</cp:revision>
  <cp:lastPrinted>2025-12-02T06:54:37Z</cp:lastPrinted>
  <dcterms:created xsi:type="dcterms:W3CDTF">1601-01-01T00:00:00Z</dcterms:created>
  <dcterms:modified xsi:type="dcterms:W3CDTF">2025-12-07T19:28:13Z</dcterms:modified>
</cp:coreProperties>
</file>